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FB47714_19CCE6A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24_103EFC9E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8" r:id="rId4"/>
    <p:sldMasterId id="2147483649" r:id="rId5"/>
  </p:sldMasterIdLst>
  <p:notesMasterIdLst>
    <p:notesMasterId r:id="rId39"/>
  </p:notesMasterIdLst>
  <p:handoutMasterIdLst>
    <p:handoutMasterId r:id="rId40"/>
  </p:handoutMasterIdLst>
  <p:sldIdLst>
    <p:sldId id="2056" r:id="rId6"/>
    <p:sldId id="2076138291" r:id="rId7"/>
    <p:sldId id="2076138298" r:id="rId8"/>
    <p:sldId id="293" r:id="rId9"/>
    <p:sldId id="297" r:id="rId10"/>
    <p:sldId id="4734" r:id="rId11"/>
    <p:sldId id="310" r:id="rId12"/>
    <p:sldId id="2076138301" r:id="rId13"/>
    <p:sldId id="2142533396" r:id="rId14"/>
    <p:sldId id="2142533402" r:id="rId15"/>
    <p:sldId id="289" r:id="rId16"/>
    <p:sldId id="2076138300" r:id="rId17"/>
    <p:sldId id="2142533333" r:id="rId18"/>
    <p:sldId id="2142533336" r:id="rId19"/>
    <p:sldId id="2076138297" r:id="rId20"/>
    <p:sldId id="290" r:id="rId21"/>
    <p:sldId id="2076138303" r:id="rId22"/>
    <p:sldId id="295" r:id="rId23"/>
    <p:sldId id="292" r:id="rId24"/>
    <p:sldId id="257" r:id="rId25"/>
    <p:sldId id="2142533399" r:id="rId26"/>
    <p:sldId id="2142533337" r:id="rId27"/>
    <p:sldId id="269" r:id="rId28"/>
    <p:sldId id="2142533338" r:id="rId29"/>
    <p:sldId id="2076138302" r:id="rId30"/>
    <p:sldId id="2142533398" r:id="rId31"/>
    <p:sldId id="2142533339" r:id="rId32"/>
    <p:sldId id="2076138293" r:id="rId33"/>
    <p:sldId id="2076138296" r:id="rId34"/>
    <p:sldId id="2142533340" r:id="rId35"/>
    <p:sldId id="2142533334" r:id="rId36"/>
    <p:sldId id="2142533401" r:id="rId37"/>
    <p:sldId id="2142533400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light" panose="020B0402040204020203" pitchFamily="34" charset="0"/>
      <p:regular r:id="rId55"/>
      <p:italic r:id="rId56"/>
    </p:embeddedFont>
    <p:embeddedFont>
      <p:font typeface="SpareBank 1" panose="020B0500030000000000" pitchFamily="34" charset="0"/>
      <p:regular r:id="rId57"/>
      <p:bold r:id="rId58"/>
      <p:italic r:id="rId59"/>
      <p:boldItalic r:id="rId60"/>
    </p:embeddedFont>
    <p:embeddedFont>
      <p:font typeface="SpareBank 1 Light" panose="020B0500030000000000" pitchFamily="34" charset="0"/>
      <p:regular r:id="rId61"/>
      <p:italic r:id="rId62"/>
    </p:embeddedFont>
    <p:embeddedFont>
      <p:font typeface="SpareBank 1 Medium" panose="020B0500030000000000" pitchFamily="34" charset="0"/>
      <p:regular r:id="rId63"/>
      <p:italic r:id="rId64"/>
    </p:embeddedFont>
    <p:embeddedFont>
      <p:font typeface="SpareBank 1 Title" panose="020B0500030000000000" pitchFamily="34" charset="0"/>
      <p:regular r:id="rId65"/>
      <p:bold r:id="rId66"/>
    </p:embeddedFont>
    <p:embeddedFont>
      <p:font typeface="SpareBank 1 Title Light" panose="020B0500030000000000" pitchFamily="3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005DD9BD-3B87-4A97-A94A-4B0A0A2A9A5A}">
          <p14:sldIdLst>
            <p14:sldId id="2056"/>
            <p14:sldId id="2076138291"/>
            <p14:sldId id="2076138298"/>
            <p14:sldId id="293"/>
            <p14:sldId id="297"/>
            <p14:sldId id="4734"/>
            <p14:sldId id="310"/>
            <p14:sldId id="2076138301"/>
            <p14:sldId id="2142533396"/>
            <p14:sldId id="2142533402"/>
            <p14:sldId id="289"/>
            <p14:sldId id="2076138300"/>
            <p14:sldId id="2142533333"/>
          </p14:sldIdLst>
        </p14:section>
        <p14:section name="Inndeling 1" id="{CFFA793E-A636-4539-AA62-6270A8EE92F9}">
          <p14:sldIdLst>
            <p14:sldId id="2142533336"/>
            <p14:sldId id="2076138297"/>
            <p14:sldId id="290"/>
            <p14:sldId id="2076138303"/>
            <p14:sldId id="295"/>
            <p14:sldId id="292"/>
            <p14:sldId id="257"/>
            <p14:sldId id="2142533399"/>
            <p14:sldId id="2142533337"/>
            <p14:sldId id="269"/>
            <p14:sldId id="2142533338"/>
            <p14:sldId id="2076138302"/>
            <p14:sldId id="2142533398"/>
            <p14:sldId id="2142533339"/>
            <p14:sldId id="2076138293"/>
            <p14:sldId id="2076138296"/>
            <p14:sldId id="2142533340"/>
            <p14:sldId id="2142533334"/>
            <p14:sldId id="2142533401"/>
            <p14:sldId id="2142533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4EF65C-A1AA-1A5A-4FAC-0007F398E87B}" name="Erhan Mikael Sanlioglu" initials="EMS" userId="S::erhan.sanlioglu@sparebank1.no::fc0fce8c-1149-4ead-9e31-09d5c8a49290" providerId="AD"/>
  <p188:author id="{5FA71A9E-29D4-CE3E-A888-1D5908724341}" name="Matthew Greenham" initials="MG" userId="S::matthew.greenham@sparebank1.no::a0f1d736-a5d2-4a63-908b-ce0badfbf2a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9DD"/>
    <a:srgbClr val="201F1E"/>
    <a:srgbClr val="33AF85"/>
    <a:srgbClr val="873953"/>
    <a:srgbClr val="002776"/>
    <a:srgbClr val="F3AFBA"/>
    <a:srgbClr val="D3D3EA"/>
    <a:srgbClr val="7EB5D2"/>
    <a:srgbClr val="005AA4"/>
    <a:srgbClr val="204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6082B-28DA-432C-8ABE-C2580D2B2C5F}" v="11" dt="2022-10-13T08:08:36.607"/>
    <p1510:client id="{33F7271E-C199-4AC2-82A6-BA0D7AEAB78B}" v="1660" dt="2022-10-13T08:07:53.939"/>
    <p1510:client id="{8949DFA6-F210-4E38-93D1-413BA8A8C5CE}" v="10" dt="2022-10-13T13:03:46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Greenham" userId="a0f1d736-a5d2-4a63-908b-ce0badfbf2a3" providerId="ADAL" clId="{33F7271E-C199-4AC2-82A6-BA0D7AEAB78B}"/>
    <pc:docChg chg="undo custSel addSld delSld modSld sldOrd modSection">
      <pc:chgData name="Matthew Greenham" userId="a0f1d736-a5d2-4a63-908b-ce0badfbf2a3" providerId="ADAL" clId="{33F7271E-C199-4AC2-82A6-BA0D7AEAB78B}" dt="2022-10-13T08:07:53.939" v="432" actId="729"/>
      <pc:docMkLst>
        <pc:docMk/>
      </pc:docMkLst>
      <pc:sldChg chg="modAnim">
        <pc:chgData name="Matthew Greenham" userId="a0f1d736-a5d2-4a63-908b-ce0badfbf2a3" providerId="ADAL" clId="{33F7271E-C199-4AC2-82A6-BA0D7AEAB78B}" dt="2022-10-12T13:20:18.651" v="39"/>
        <pc:sldMkLst>
          <pc:docMk/>
          <pc:sldMk cId="3389763157" sldId="290"/>
        </pc:sldMkLst>
      </pc:sldChg>
      <pc:sldChg chg="addSp delSp modSp mod">
        <pc:chgData name="Matthew Greenham" userId="a0f1d736-a5d2-4a63-908b-ce0badfbf2a3" providerId="ADAL" clId="{33F7271E-C199-4AC2-82A6-BA0D7AEAB78B}" dt="2022-10-12T19:07:38.988" v="237" actId="931"/>
        <pc:sldMkLst>
          <pc:docMk/>
          <pc:sldMk cId="1658880635" sldId="293"/>
        </pc:sldMkLst>
        <pc:spChg chg="add mod">
          <ac:chgData name="Matthew Greenham" userId="a0f1d736-a5d2-4a63-908b-ce0badfbf2a3" providerId="ADAL" clId="{33F7271E-C199-4AC2-82A6-BA0D7AEAB78B}" dt="2022-10-12T19:06:23.700" v="217" actId="113"/>
          <ac:spMkLst>
            <pc:docMk/>
            <pc:sldMk cId="1658880635" sldId="293"/>
            <ac:spMk id="6" creationId="{4A296DF3-3CF9-55F3-A895-F164C22715A8}"/>
          </ac:spMkLst>
        </pc:spChg>
        <pc:spChg chg="mod">
          <ac:chgData name="Matthew Greenham" userId="a0f1d736-a5d2-4a63-908b-ce0badfbf2a3" providerId="ADAL" clId="{33F7271E-C199-4AC2-82A6-BA0D7AEAB78B}" dt="2022-10-12T19:07:36.448" v="233"/>
          <ac:spMkLst>
            <pc:docMk/>
            <pc:sldMk cId="1658880635" sldId="293"/>
            <ac:spMk id="10" creationId="{19CE2915-1411-AAC7-5B34-2E450058B06F}"/>
          </ac:spMkLst>
        </pc:spChg>
        <pc:spChg chg="add del mod">
          <ac:chgData name="Matthew Greenham" userId="a0f1d736-a5d2-4a63-908b-ce0badfbf2a3" providerId="ADAL" clId="{33F7271E-C199-4AC2-82A6-BA0D7AEAB78B}" dt="2022-10-12T19:07:35.464" v="231"/>
          <ac:spMkLst>
            <pc:docMk/>
            <pc:sldMk cId="1658880635" sldId="293"/>
            <ac:spMk id="11" creationId="{038627E0-B478-820C-F7F4-D6986393AD57}"/>
          </ac:spMkLst>
        </pc:spChg>
        <pc:spChg chg="mod">
          <ac:chgData name="Matthew Greenham" userId="a0f1d736-a5d2-4a63-908b-ce0badfbf2a3" providerId="ADAL" clId="{33F7271E-C199-4AC2-82A6-BA0D7AEAB78B}" dt="2022-10-12T19:06:28.325" v="218" actId="113"/>
          <ac:spMkLst>
            <pc:docMk/>
            <pc:sldMk cId="1658880635" sldId="293"/>
            <ac:spMk id="15" creationId="{F13B1850-7EEB-6BC8-8064-701B03048531}"/>
          </ac:spMkLst>
        </pc:spChg>
        <pc:spChg chg="mod">
          <ac:chgData name="Matthew Greenham" userId="a0f1d736-a5d2-4a63-908b-ce0badfbf2a3" providerId="ADAL" clId="{33F7271E-C199-4AC2-82A6-BA0D7AEAB78B}" dt="2022-10-12T19:06:31.366" v="219" actId="113"/>
          <ac:spMkLst>
            <pc:docMk/>
            <pc:sldMk cId="1658880635" sldId="293"/>
            <ac:spMk id="16" creationId="{DD527622-9BF3-FB9B-33F4-829C726293CB}"/>
          </ac:spMkLst>
        </pc:spChg>
        <pc:picChg chg="add mod">
          <ac:chgData name="Matthew Greenham" userId="a0f1d736-a5d2-4a63-908b-ce0badfbf2a3" providerId="ADAL" clId="{33F7271E-C199-4AC2-82A6-BA0D7AEAB78B}" dt="2022-10-12T18:39:51.814" v="183" actId="14100"/>
          <ac:picMkLst>
            <pc:docMk/>
            <pc:sldMk cId="1658880635" sldId="293"/>
            <ac:picMk id="3" creationId="{26E56249-4737-2274-C204-428B56E8DB00}"/>
          </ac:picMkLst>
        </pc:picChg>
        <pc:picChg chg="add del">
          <ac:chgData name="Matthew Greenham" userId="a0f1d736-a5d2-4a63-908b-ce0badfbf2a3" providerId="ADAL" clId="{33F7271E-C199-4AC2-82A6-BA0D7AEAB78B}" dt="2022-10-12T18:37:28.524" v="60" actId="22"/>
          <ac:picMkLst>
            <pc:docMk/>
            <pc:sldMk cId="1658880635" sldId="293"/>
            <ac:picMk id="5" creationId="{9BB2F482-2EE4-383B-9CCD-16BB181FDA81}"/>
          </ac:picMkLst>
        </pc:picChg>
        <pc:picChg chg="add del mod">
          <ac:chgData name="Matthew Greenham" userId="a0f1d736-a5d2-4a63-908b-ce0badfbf2a3" providerId="ADAL" clId="{33F7271E-C199-4AC2-82A6-BA0D7AEAB78B}" dt="2022-10-12T19:07:38.988" v="237" actId="931"/>
          <ac:picMkLst>
            <pc:docMk/>
            <pc:sldMk cId="1658880635" sldId="293"/>
            <ac:picMk id="8" creationId="{5FFA70E1-6E9D-81E4-BF4F-66D3E26A89E6}"/>
          </ac:picMkLst>
        </pc:picChg>
        <pc:picChg chg="mod">
          <ac:chgData name="Matthew Greenham" userId="a0f1d736-a5d2-4a63-908b-ce0badfbf2a3" providerId="ADAL" clId="{33F7271E-C199-4AC2-82A6-BA0D7AEAB78B}" dt="2022-10-12T18:37:07.361" v="53" actId="14100"/>
          <ac:picMkLst>
            <pc:docMk/>
            <pc:sldMk cId="1658880635" sldId="293"/>
            <ac:picMk id="12" creationId="{EDB5FD36-B189-2245-D29A-EC91AF6F3EC0}"/>
          </ac:picMkLst>
        </pc:picChg>
        <pc:picChg chg="mod">
          <ac:chgData name="Matthew Greenham" userId="a0f1d736-a5d2-4a63-908b-ce0badfbf2a3" providerId="ADAL" clId="{33F7271E-C199-4AC2-82A6-BA0D7AEAB78B}" dt="2022-10-12T18:37:10.090" v="54" actId="14100"/>
          <ac:picMkLst>
            <pc:docMk/>
            <pc:sldMk cId="1658880635" sldId="293"/>
            <ac:picMk id="14" creationId="{DA55B316-2188-E7CB-13A0-88C4232EF227}"/>
          </ac:picMkLst>
        </pc:picChg>
      </pc:sldChg>
      <pc:sldChg chg="modNotesTx">
        <pc:chgData name="Matthew Greenham" userId="a0f1d736-a5d2-4a63-908b-ce0badfbf2a3" providerId="ADAL" clId="{33F7271E-C199-4AC2-82A6-BA0D7AEAB78B}" dt="2022-10-13T08:00:20.303" v="275" actId="20577"/>
        <pc:sldMkLst>
          <pc:docMk/>
          <pc:sldMk cId="1619382739" sldId="2076138298"/>
        </pc:sldMkLst>
      </pc:sldChg>
      <pc:sldChg chg="mod modShow modNotesTx">
        <pc:chgData name="Matthew Greenham" userId="a0f1d736-a5d2-4a63-908b-ce0badfbf2a3" providerId="ADAL" clId="{33F7271E-C199-4AC2-82A6-BA0D7AEAB78B}" dt="2022-10-13T08:07:53.939" v="432" actId="729"/>
        <pc:sldMkLst>
          <pc:docMk/>
          <pc:sldMk cId="2046306425" sldId="2076138299"/>
        </pc:sldMkLst>
      </pc:sldChg>
      <pc:sldChg chg="modNotesTx">
        <pc:chgData name="Matthew Greenham" userId="a0f1d736-a5d2-4a63-908b-ce0badfbf2a3" providerId="ADAL" clId="{33F7271E-C199-4AC2-82A6-BA0D7AEAB78B}" dt="2022-10-13T08:00:50.992" v="333"/>
        <pc:sldMkLst>
          <pc:docMk/>
          <pc:sldMk cId="4136323980" sldId="2076138300"/>
        </pc:sldMkLst>
      </pc:sldChg>
      <pc:sldChg chg="modNotesTx">
        <pc:chgData name="Matthew Greenham" userId="a0f1d736-a5d2-4a63-908b-ce0badfbf2a3" providerId="ADAL" clId="{33F7271E-C199-4AC2-82A6-BA0D7AEAB78B}" dt="2022-10-13T08:00:38.544" v="295"/>
        <pc:sldMkLst>
          <pc:docMk/>
          <pc:sldMk cId="3057884784" sldId="2076138301"/>
        </pc:sldMkLst>
      </pc:sldChg>
      <pc:sldChg chg="addSp delSp modSp add del mod ord">
        <pc:chgData name="Matthew Greenham" userId="a0f1d736-a5d2-4a63-908b-ce0badfbf2a3" providerId="ADAL" clId="{33F7271E-C199-4AC2-82A6-BA0D7AEAB78B}" dt="2022-10-12T13:19:06.650" v="35"/>
        <pc:sldMkLst>
          <pc:docMk/>
          <pc:sldMk cId="4002414166" sldId="2076138303"/>
        </pc:sldMkLst>
        <pc:picChg chg="add del">
          <ac:chgData name="Matthew Greenham" userId="a0f1d736-a5d2-4a63-908b-ce0badfbf2a3" providerId="ADAL" clId="{33F7271E-C199-4AC2-82A6-BA0D7AEAB78B}" dt="2022-10-12T13:18:59.998" v="31"/>
          <ac:picMkLst>
            <pc:docMk/>
            <pc:sldMk cId="4002414166" sldId="2076138303"/>
            <ac:picMk id="2" creationId="{D77624EC-FD99-1905-00A7-00C26DD995D0}"/>
          </ac:picMkLst>
        </pc:picChg>
        <pc:picChg chg="add del mod modVis">
          <ac:chgData name="Matthew Greenham" userId="a0f1d736-a5d2-4a63-908b-ce0badfbf2a3" providerId="ADAL" clId="{33F7271E-C199-4AC2-82A6-BA0D7AEAB78B}" dt="2022-10-12T13:18:59.998" v="31"/>
          <ac:picMkLst>
            <pc:docMk/>
            <pc:sldMk cId="4002414166" sldId="2076138303"/>
            <ac:picMk id="3" creationId="{1919E254-9583-A138-D785-D02A819E16FF}"/>
          </ac:picMkLst>
        </pc:picChg>
      </pc:sldChg>
      <pc:sldChg chg="del ord">
        <pc:chgData name="Matthew Greenham" userId="a0f1d736-a5d2-4a63-908b-ce0badfbf2a3" providerId="ADAL" clId="{33F7271E-C199-4AC2-82A6-BA0D7AEAB78B}" dt="2022-10-13T07:59:16.555" v="246" actId="2696"/>
        <pc:sldMkLst>
          <pc:docMk/>
          <pc:sldMk cId="1099551627" sldId="2076138305"/>
        </pc:sldMkLst>
      </pc:sldChg>
      <pc:sldChg chg="addSp modSp mod">
        <pc:chgData name="Matthew Greenham" userId="a0f1d736-a5d2-4a63-908b-ce0badfbf2a3" providerId="ADAL" clId="{33F7271E-C199-4AC2-82A6-BA0D7AEAB78B}" dt="2022-10-13T07:55:32.747" v="245" actId="1076"/>
        <pc:sldMkLst>
          <pc:docMk/>
          <pc:sldMk cId="3950975810" sldId="2142533334"/>
        </pc:sldMkLst>
        <pc:spChg chg="mod">
          <ac:chgData name="Matthew Greenham" userId="a0f1d736-a5d2-4a63-908b-ce0badfbf2a3" providerId="ADAL" clId="{33F7271E-C199-4AC2-82A6-BA0D7AEAB78B}" dt="2022-10-13T07:55:07.575" v="242" actId="14100"/>
          <ac:spMkLst>
            <pc:docMk/>
            <pc:sldMk cId="3950975810" sldId="2142533334"/>
            <ac:spMk id="3" creationId="{FA629B51-F393-844B-657F-0FF58ACFCCEB}"/>
          </ac:spMkLst>
        </pc:spChg>
        <pc:picChg chg="mod">
          <ac:chgData name="Matthew Greenham" userId="a0f1d736-a5d2-4a63-908b-ce0badfbf2a3" providerId="ADAL" clId="{33F7271E-C199-4AC2-82A6-BA0D7AEAB78B}" dt="2022-10-13T07:55:11.290" v="243" actId="1076"/>
          <ac:picMkLst>
            <pc:docMk/>
            <pc:sldMk cId="3950975810" sldId="2142533334"/>
            <ac:picMk id="4" creationId="{9D171F9A-B472-9B0A-D344-C79AB73AF477}"/>
          </ac:picMkLst>
        </pc:picChg>
        <pc:picChg chg="mod">
          <ac:chgData name="Matthew Greenham" userId="a0f1d736-a5d2-4a63-908b-ce0badfbf2a3" providerId="ADAL" clId="{33F7271E-C199-4AC2-82A6-BA0D7AEAB78B}" dt="2022-10-13T07:55:16.220" v="244" actId="1076"/>
          <ac:picMkLst>
            <pc:docMk/>
            <pc:sldMk cId="3950975810" sldId="2142533334"/>
            <ac:picMk id="5" creationId="{22039D99-1206-2138-5F72-27F88C68A475}"/>
          </ac:picMkLst>
        </pc:picChg>
        <pc:picChg chg="add mod">
          <ac:chgData name="Matthew Greenham" userId="a0f1d736-a5d2-4a63-908b-ce0badfbf2a3" providerId="ADAL" clId="{33F7271E-C199-4AC2-82A6-BA0D7AEAB78B}" dt="2022-10-13T07:55:32.747" v="245" actId="1076"/>
          <ac:picMkLst>
            <pc:docMk/>
            <pc:sldMk cId="3950975810" sldId="2142533334"/>
            <ac:picMk id="8" creationId="{BAA25304-FCA7-7EC7-5E69-71B5D46CB86F}"/>
          </ac:picMkLst>
        </pc:picChg>
      </pc:sldChg>
      <pc:sldChg chg="modNotesTx">
        <pc:chgData name="Matthew Greenham" userId="a0f1d736-a5d2-4a63-908b-ce0badfbf2a3" providerId="ADAL" clId="{33F7271E-C199-4AC2-82A6-BA0D7AEAB78B}" dt="2022-10-13T08:00:56.345" v="352"/>
        <pc:sldMkLst>
          <pc:docMk/>
          <pc:sldMk cId="2389136639" sldId="2142533336"/>
        </pc:sldMkLst>
      </pc:sldChg>
      <pc:sldChg chg="modNotesTx">
        <pc:chgData name="Matthew Greenham" userId="a0f1d736-a5d2-4a63-908b-ce0badfbf2a3" providerId="ADAL" clId="{33F7271E-C199-4AC2-82A6-BA0D7AEAB78B}" dt="2022-10-13T08:01:08.275" v="371"/>
        <pc:sldMkLst>
          <pc:docMk/>
          <pc:sldMk cId="3863130523" sldId="2142533337"/>
        </pc:sldMkLst>
      </pc:sldChg>
      <pc:sldChg chg="modNotesTx">
        <pc:chgData name="Matthew Greenham" userId="a0f1d736-a5d2-4a63-908b-ce0badfbf2a3" providerId="ADAL" clId="{33F7271E-C199-4AC2-82A6-BA0D7AEAB78B}" dt="2022-10-13T08:01:15.060" v="390"/>
        <pc:sldMkLst>
          <pc:docMk/>
          <pc:sldMk cId="2540712657" sldId="2142533338"/>
        </pc:sldMkLst>
      </pc:sldChg>
      <pc:sldChg chg="modNotesTx">
        <pc:chgData name="Matthew Greenham" userId="a0f1d736-a5d2-4a63-908b-ce0badfbf2a3" providerId="ADAL" clId="{33F7271E-C199-4AC2-82A6-BA0D7AEAB78B}" dt="2022-10-13T08:01:19.978" v="409"/>
        <pc:sldMkLst>
          <pc:docMk/>
          <pc:sldMk cId="3572601844" sldId="2142533339"/>
        </pc:sldMkLst>
      </pc:sldChg>
      <pc:sldChg chg="modNotesTx">
        <pc:chgData name="Matthew Greenham" userId="a0f1d736-a5d2-4a63-908b-ce0badfbf2a3" providerId="ADAL" clId="{33F7271E-C199-4AC2-82A6-BA0D7AEAB78B}" dt="2022-10-13T08:01:27.258" v="428"/>
        <pc:sldMkLst>
          <pc:docMk/>
          <pc:sldMk cId="649740202" sldId="2142533340"/>
        </pc:sldMkLst>
      </pc:sldChg>
      <pc:sldChg chg="modSp mod ord modNotesTx">
        <pc:chgData name="Matthew Greenham" userId="a0f1d736-a5d2-4a63-908b-ce0badfbf2a3" providerId="ADAL" clId="{33F7271E-C199-4AC2-82A6-BA0D7AEAB78B}" dt="2022-10-13T08:01:36.143" v="431" actId="20577"/>
        <pc:sldMkLst>
          <pc:docMk/>
          <pc:sldMk cId="1338871758" sldId="2142533401"/>
        </pc:sldMkLst>
        <pc:spChg chg="mod">
          <ac:chgData name="Matthew Greenham" userId="a0f1d736-a5d2-4a63-908b-ce0badfbf2a3" providerId="ADAL" clId="{33F7271E-C199-4AC2-82A6-BA0D7AEAB78B}" dt="2022-10-12T10:55:08.707" v="17" actId="20577"/>
          <ac:spMkLst>
            <pc:docMk/>
            <pc:sldMk cId="1338871758" sldId="2142533401"/>
            <ac:spMk id="6" creationId="{BA253467-C1CB-0D59-63C9-3DD12021E86A}"/>
          </ac:spMkLst>
        </pc:spChg>
      </pc:sldChg>
      <pc:sldChg chg="modNotesTx">
        <pc:chgData name="Matthew Greenham" userId="a0f1d736-a5d2-4a63-908b-ce0badfbf2a3" providerId="ADAL" clId="{33F7271E-C199-4AC2-82A6-BA0D7AEAB78B}" dt="2022-10-13T08:00:45.701" v="314"/>
        <pc:sldMkLst>
          <pc:docMk/>
          <pc:sldMk cId="2539183742" sldId="2142533402"/>
        </pc:sldMkLst>
      </pc:sldChg>
    </pc:docChg>
  </pc:docChgLst>
  <pc:docChgLst>
    <pc:chgData name="Erhan Mikael Sanlioglu" userId="fc0fce8c-1149-4ead-9e31-09d5c8a49290" providerId="ADAL" clId="{2636082B-28DA-432C-8ABE-C2580D2B2C5F}"/>
    <pc:docChg chg="delSld modSld modSection">
      <pc:chgData name="Erhan Mikael Sanlioglu" userId="fc0fce8c-1149-4ead-9e31-09d5c8a49290" providerId="ADAL" clId="{2636082B-28DA-432C-8ABE-C2580D2B2C5F}" dt="2022-10-13T08:08:36.607" v="8" actId="2696"/>
      <pc:docMkLst>
        <pc:docMk/>
      </pc:docMkLst>
      <pc:sldChg chg="modSp mod modAnim">
        <pc:chgData name="Erhan Mikael Sanlioglu" userId="fc0fce8c-1149-4ead-9e31-09d5c8a49290" providerId="ADAL" clId="{2636082B-28DA-432C-8ABE-C2580D2B2C5F}" dt="2022-10-12T18:46:56.239" v="7" actId="1037"/>
        <pc:sldMkLst>
          <pc:docMk/>
          <pc:sldMk cId="3389763157" sldId="290"/>
        </pc:sldMkLst>
        <pc:picChg chg="mod">
          <ac:chgData name="Erhan Mikael Sanlioglu" userId="fc0fce8c-1149-4ead-9e31-09d5c8a49290" providerId="ADAL" clId="{2636082B-28DA-432C-8ABE-C2580D2B2C5F}" dt="2022-10-12T18:46:56.239" v="7" actId="1037"/>
          <ac:picMkLst>
            <pc:docMk/>
            <pc:sldMk cId="3389763157" sldId="290"/>
            <ac:picMk id="66" creationId="{2A0F9D4D-E992-5D7D-D493-0ADB2C6399D0}"/>
          </ac:picMkLst>
        </pc:picChg>
      </pc:sldChg>
      <pc:sldChg chg="del">
        <pc:chgData name="Erhan Mikael Sanlioglu" userId="fc0fce8c-1149-4ead-9e31-09d5c8a49290" providerId="ADAL" clId="{2636082B-28DA-432C-8ABE-C2580D2B2C5F}" dt="2022-10-13T08:08:36.607" v="8" actId="2696"/>
        <pc:sldMkLst>
          <pc:docMk/>
          <pc:sldMk cId="2046306425" sldId="2076138299"/>
        </pc:sldMkLst>
      </pc:sldChg>
    </pc:docChg>
  </pc:docChgLst>
</pc:chgInfo>
</file>

<file path=ppt/comments/modernComment_124_103EF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4532B9-D89F-4598-86E5-D28790ACD6E6}" authorId="{5FA71A9E-29D4-CE3E-A888-1D5908724341}" created="2022-10-10T04:27:02.748">
    <pc:sldMkLst xmlns:pc="http://schemas.microsoft.com/office/powerpoint/2013/main/command">
      <pc:docMk/>
      <pc:sldMk cId="272563358" sldId="292"/>
    </pc:sldMkLst>
    <p188:txBody>
      <a:bodyPr/>
      <a:lstStyle/>
      <a:p>
        <a:r>
          <a:rPr lang="nb-NO"/>
          <a:t>Kan vi legge til en SB1 bakgrund her?.
Og kanskje gjøre alle tekst litt støre?</a:t>
        </a:r>
      </a:p>
    </p188:txBody>
  </p188:cm>
</p188:cmLst>
</file>

<file path=ppt/comments/modernComment_7FB47714_19CCE6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EFF10B-26EE-4B5F-90EC-F95EF7A1978A}" authorId="{5FA71A9E-29D4-CE3E-A888-1D5908724341}" created="2022-10-10T04:22:11.660">
    <pc:sldMkLst xmlns:pc="http://schemas.microsoft.com/office/powerpoint/2013/main/command">
      <pc:docMk/>
      <pc:sldMk cId="432858798" sldId="2142533396"/>
    </pc:sldMkLst>
    <p188:replyLst>
      <p188:reply id="{017C9178-C676-4A94-B634-8CE3272F03B5}" authorId="{3A4EF65C-A1AA-1A5A-4FAC-0007F398E87B}" created="2022-10-10T06:25:12.343">
        <p188:txBody>
          <a:bodyPr/>
          <a:lstStyle/>
          <a:p>
            <a:r>
              <a:rPr lang="nb-NO"/>
              <a:t>Ok, kan ta bort GitHub, men devops? Det er her jeg snakker om requirements og bruk av MS Native tools</a:t>
            </a:r>
          </a:p>
        </p188:txBody>
      </p188:reply>
    </p188:replyLst>
    <p188:txBody>
      <a:bodyPr/>
      <a:lstStyle/>
      <a:p>
        <a:r>
          <a:rPr lang="nb-NO"/>
          <a:t>Vi trenger ikke Github / Docs her….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BD68E-DCF2-457D-B611-B153472136B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6FF1161E-14ED-44E0-9B70-BCDD0979CF27}">
      <dgm:prSet phldrT="[Tekst]" custT="1"/>
      <dgm:spPr>
        <a:solidFill>
          <a:srgbClr val="005AA4"/>
        </a:solidFill>
      </dgm:spPr>
      <dgm:t>
        <a:bodyPr/>
        <a:lstStyle/>
        <a:p>
          <a:r>
            <a:rPr lang="nb-NO" sz="1000" err="1"/>
            <a:t>Tenants</a:t>
          </a:r>
          <a:r>
            <a:rPr lang="nb-NO" sz="1000"/>
            <a:t> and </a:t>
          </a:r>
          <a:r>
            <a:rPr lang="nb-NO" sz="1000" err="1"/>
            <a:t>billing</a:t>
          </a:r>
          <a:endParaRPr lang="nb-NO" sz="1000"/>
        </a:p>
      </dgm:t>
    </dgm:pt>
    <dgm:pt modelId="{64936D52-F387-49E3-B3E1-4F2546E24F3C}" type="parTrans" cxnId="{3F740F0D-EAB8-49CD-82D6-43FCD1027956}">
      <dgm:prSet/>
      <dgm:spPr/>
      <dgm:t>
        <a:bodyPr/>
        <a:lstStyle/>
        <a:p>
          <a:endParaRPr lang="nb-NO"/>
        </a:p>
      </dgm:t>
    </dgm:pt>
    <dgm:pt modelId="{627327A1-507F-4C3F-8214-51269AC2C2A4}" type="sibTrans" cxnId="{3F740F0D-EAB8-49CD-82D6-43FCD1027956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4ADD23DE-67E5-4380-86B8-2C9CCCE05251}">
      <dgm:prSet phldrT="[Tekst]" custT="1"/>
      <dgm:spPr>
        <a:solidFill>
          <a:srgbClr val="7EB5D2"/>
        </a:solidFill>
      </dgm:spPr>
      <dgm:t>
        <a:bodyPr/>
        <a:lstStyle/>
        <a:p>
          <a:r>
            <a:rPr lang="nb-NO" sz="1000"/>
            <a:t>IAM</a:t>
          </a:r>
          <a:endParaRPr lang="nb-NO" sz="500"/>
        </a:p>
      </dgm:t>
    </dgm:pt>
    <dgm:pt modelId="{34CB29B5-D7DF-4F24-9EDA-83D062A71336}" type="sibTrans" cxnId="{3D6981BD-141A-4B24-B531-B1FB069F4E3B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331D0F3B-A59C-4F39-AF69-60AE6B53D932}" type="parTrans" cxnId="{3D6981BD-141A-4B24-B531-B1FB069F4E3B}">
      <dgm:prSet/>
      <dgm:spPr/>
      <dgm:t>
        <a:bodyPr/>
        <a:lstStyle/>
        <a:p>
          <a:endParaRPr lang="nb-NO"/>
        </a:p>
      </dgm:t>
    </dgm:pt>
    <dgm:pt modelId="{4C5B153E-A748-4381-93A8-6E69EAB913F3}">
      <dgm:prSet phldrT="[Tekst]" custT="1"/>
      <dgm:spPr>
        <a:solidFill>
          <a:srgbClr val="D3D3EA"/>
        </a:solidFill>
      </dgm:spPr>
      <dgm:t>
        <a:bodyPr/>
        <a:lstStyle/>
        <a:p>
          <a:endParaRPr lang="nb-NO" sz="500">
            <a:solidFill>
              <a:schemeClr val="tx1"/>
            </a:solidFill>
          </a:endParaRPr>
        </a:p>
      </dgm:t>
    </dgm:pt>
    <dgm:pt modelId="{8AA6A7D0-BFB4-4E16-B782-A37DBCC40303}" type="sibTrans" cxnId="{BDFEB285-3154-4FF1-97C0-9A34D7E15178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50B32B30-6202-470E-8814-1EE32835C10A}" type="parTrans" cxnId="{BDFEB285-3154-4FF1-97C0-9A34D7E15178}">
      <dgm:prSet/>
      <dgm:spPr/>
      <dgm:t>
        <a:bodyPr/>
        <a:lstStyle/>
        <a:p>
          <a:endParaRPr lang="nb-NO"/>
        </a:p>
      </dgm:t>
    </dgm:pt>
    <dgm:pt modelId="{A48376C7-A66F-4CBE-BE44-39506D02388D}">
      <dgm:prSet phldrT="[Tekst]" custT="1"/>
      <dgm:spPr>
        <a:solidFill>
          <a:srgbClr val="F3AFBA"/>
        </a:solidFill>
      </dgm:spPr>
      <dgm:t>
        <a:bodyPr/>
        <a:lstStyle/>
        <a:p>
          <a:endParaRPr lang="nb-NO" sz="600">
            <a:solidFill>
              <a:schemeClr val="tx1"/>
            </a:solidFill>
          </a:endParaRPr>
        </a:p>
      </dgm:t>
    </dgm:pt>
    <dgm:pt modelId="{A8165F93-2C4B-438A-837D-5808ADCCBB49}" type="sibTrans" cxnId="{E41BEC1F-680A-49CB-8B02-257E794E997B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AD07DFC8-2EEF-47CD-AE0A-93F8AF323FDF}" type="parTrans" cxnId="{E41BEC1F-680A-49CB-8B02-257E794E997B}">
      <dgm:prSet/>
      <dgm:spPr/>
      <dgm:t>
        <a:bodyPr/>
        <a:lstStyle/>
        <a:p>
          <a:endParaRPr lang="nb-NO"/>
        </a:p>
      </dgm:t>
    </dgm:pt>
    <dgm:pt modelId="{18DD9EAF-CDCB-4982-A76D-F23ED90FBAF7}">
      <dgm:prSet phldrT="[Tekst]" custT="1"/>
      <dgm:spPr>
        <a:solidFill>
          <a:srgbClr val="002776"/>
        </a:solidFill>
      </dgm:spPr>
      <dgm:t>
        <a:bodyPr/>
        <a:lstStyle/>
        <a:p>
          <a:endParaRPr lang="nb-NO" sz="1000"/>
        </a:p>
      </dgm:t>
    </dgm:pt>
    <dgm:pt modelId="{63C1FC6E-D0E6-4AD8-9CBC-CC487F605301}" type="sibTrans" cxnId="{1878C319-127F-45D2-B915-C61226DE4A4D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372C31A2-9D9C-4A84-989E-EBBE75C580C8}" type="parTrans" cxnId="{1878C319-127F-45D2-B915-C61226DE4A4D}">
      <dgm:prSet/>
      <dgm:spPr/>
      <dgm:t>
        <a:bodyPr/>
        <a:lstStyle/>
        <a:p>
          <a:endParaRPr lang="nb-NO"/>
        </a:p>
      </dgm:t>
    </dgm:pt>
    <dgm:pt modelId="{40483DED-AA9C-4796-B634-99ED55810FFE}">
      <dgm:prSet phldrT="[Tekst]" custT="1"/>
      <dgm:spPr>
        <a:solidFill>
          <a:srgbClr val="F8E9DD"/>
        </a:solidFill>
      </dgm:spPr>
      <dgm:t>
        <a:bodyPr/>
        <a:lstStyle/>
        <a:p>
          <a:endParaRPr lang="nb-NO" sz="1000">
            <a:solidFill>
              <a:schemeClr val="tx1"/>
            </a:solidFill>
          </a:endParaRPr>
        </a:p>
      </dgm:t>
    </dgm:pt>
    <dgm:pt modelId="{6D2F1061-9728-4411-9BC9-05670B11A41C}" type="sibTrans" cxnId="{DA913515-1273-443A-8E61-A76E041B4237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A5076AD8-C5C6-42B1-B181-A31444061B69}" type="parTrans" cxnId="{DA913515-1273-443A-8E61-A76E041B4237}">
      <dgm:prSet/>
      <dgm:spPr/>
      <dgm:t>
        <a:bodyPr/>
        <a:lstStyle/>
        <a:p>
          <a:endParaRPr lang="nb-NO"/>
        </a:p>
      </dgm:t>
    </dgm:pt>
    <dgm:pt modelId="{E31C312D-3B42-4DB0-A0EE-477C9F8EF9E6}">
      <dgm:prSet phldrT="[Tekst]" custT="1"/>
      <dgm:spPr>
        <a:solidFill>
          <a:srgbClr val="873953"/>
        </a:solidFill>
      </dgm:spPr>
      <dgm:t>
        <a:bodyPr/>
        <a:lstStyle/>
        <a:p>
          <a:r>
            <a:rPr lang="nb-NO" sz="1000"/>
            <a:t>Security</a:t>
          </a:r>
          <a:endParaRPr lang="nb-NO" sz="600"/>
        </a:p>
      </dgm:t>
    </dgm:pt>
    <dgm:pt modelId="{86843850-1C14-4273-AA5C-9A75BB273D5C}" type="sibTrans" cxnId="{49D3B45C-BEE4-4600-B811-AAA679CC9FCC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199CA378-C28E-435B-9568-05E61B722B3B}" type="parTrans" cxnId="{49D3B45C-BEE4-4600-B811-AAA679CC9FCC}">
      <dgm:prSet/>
      <dgm:spPr/>
      <dgm:t>
        <a:bodyPr/>
        <a:lstStyle/>
        <a:p>
          <a:endParaRPr lang="nb-NO"/>
        </a:p>
      </dgm:t>
    </dgm:pt>
    <dgm:pt modelId="{D077FB3A-6504-4F8C-9CC5-BBB5B8CA05FD}">
      <dgm:prSet phldrT="[Tekst]" custT="1"/>
      <dgm:spPr>
        <a:solidFill>
          <a:srgbClr val="33AF85"/>
        </a:solidFill>
      </dgm:spPr>
      <dgm:t>
        <a:bodyPr/>
        <a:lstStyle/>
        <a:p>
          <a:r>
            <a:rPr lang="nb-NO" sz="1000" err="1"/>
            <a:t>DevOps</a:t>
          </a:r>
          <a:endParaRPr lang="nb-NO" sz="600"/>
        </a:p>
      </dgm:t>
    </dgm:pt>
    <dgm:pt modelId="{1626063C-634C-434D-87F2-9CEA88B30703}" type="sibTrans" cxnId="{09017A0B-4EE8-4960-810D-FDB5E8C83CDA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BF0445A7-2F01-41F8-821B-92838290429B}" type="parTrans" cxnId="{09017A0B-4EE8-4960-810D-FDB5E8C83CDA}">
      <dgm:prSet/>
      <dgm:spPr/>
      <dgm:t>
        <a:bodyPr/>
        <a:lstStyle/>
        <a:p>
          <a:endParaRPr lang="nb-NO"/>
        </a:p>
      </dgm:t>
    </dgm:pt>
    <dgm:pt modelId="{F33F0B91-2F24-4DDF-9D1C-D7D836A9150B}" type="pres">
      <dgm:prSet presAssocID="{EB9BD68E-DCF2-457D-B611-B153472136BB}" presName="cycle" presStyleCnt="0">
        <dgm:presLayoutVars>
          <dgm:dir/>
          <dgm:resizeHandles val="exact"/>
        </dgm:presLayoutVars>
      </dgm:prSet>
      <dgm:spPr/>
    </dgm:pt>
    <dgm:pt modelId="{94A1D44A-7A1F-4F24-93ED-B6EB601026D7}" type="pres">
      <dgm:prSet presAssocID="{6FF1161E-14ED-44E0-9B70-BCDD0979CF27}" presName="node" presStyleLbl="node1" presStyleIdx="0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E0F4B253-7747-4B9C-A5A5-A9984E689EB3}" type="pres">
      <dgm:prSet presAssocID="{6FF1161E-14ED-44E0-9B70-BCDD0979CF27}" presName="spNode" presStyleCnt="0"/>
      <dgm:spPr/>
    </dgm:pt>
    <dgm:pt modelId="{0575E039-2680-4FAE-A677-4977F6A7D105}" type="pres">
      <dgm:prSet presAssocID="{627327A1-507F-4C3F-8214-51269AC2C2A4}" presName="sibTrans" presStyleLbl="sibTrans1D1" presStyleIdx="0" presStyleCnt="8"/>
      <dgm:spPr/>
    </dgm:pt>
    <dgm:pt modelId="{C14C4C5A-0C46-43B6-8C7C-33D771B7F008}" type="pres">
      <dgm:prSet presAssocID="{4ADD23DE-67E5-4380-86B8-2C9CCCE05251}" presName="node" presStyleLbl="node1" presStyleIdx="1" presStyleCnt="8" custScaleX="140309" custScaleY="206172" custRadScaleRad="100133" custRadScaleInc="42826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BF5376D1-188E-44E4-86D3-F7DB6464B910}" type="pres">
      <dgm:prSet presAssocID="{4ADD23DE-67E5-4380-86B8-2C9CCCE05251}" presName="spNode" presStyleCnt="0"/>
      <dgm:spPr/>
    </dgm:pt>
    <dgm:pt modelId="{8D7B3342-6EBB-4ACC-B514-2DFB37C693D1}" type="pres">
      <dgm:prSet presAssocID="{34CB29B5-D7DF-4F24-9EDA-83D062A71336}" presName="sibTrans" presStyleLbl="sibTrans1D1" presStyleIdx="1" presStyleCnt="8"/>
      <dgm:spPr/>
    </dgm:pt>
    <dgm:pt modelId="{DFEE84BF-222B-45CA-A12F-99DD53A83B9D}" type="pres">
      <dgm:prSet presAssocID="{4C5B153E-A748-4381-93A8-6E69EAB913F3}" presName="node" presStyleLbl="node1" presStyleIdx="2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7408BAF1-8502-4D91-99ED-420F616BAD95}" type="pres">
      <dgm:prSet presAssocID="{4C5B153E-A748-4381-93A8-6E69EAB913F3}" presName="spNode" presStyleCnt="0"/>
      <dgm:spPr/>
    </dgm:pt>
    <dgm:pt modelId="{225E7AFA-28EB-494C-B0D0-CB11CC290889}" type="pres">
      <dgm:prSet presAssocID="{8AA6A7D0-BFB4-4E16-B782-A37DBCC40303}" presName="sibTrans" presStyleLbl="sibTrans1D1" presStyleIdx="2" presStyleCnt="8"/>
      <dgm:spPr/>
    </dgm:pt>
    <dgm:pt modelId="{AB61760F-8BEA-48E3-B633-BCA420BB8D38}" type="pres">
      <dgm:prSet presAssocID="{A48376C7-A66F-4CBE-BE44-39506D02388D}" presName="node" presStyleLbl="node1" presStyleIdx="3" presStyleCnt="8" custScaleX="140309" custScaleY="206172" custRadScaleRad="100302" custRadScaleInc="-4558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E5DBC90B-F52A-440E-A670-074E2B6479D4}" type="pres">
      <dgm:prSet presAssocID="{A48376C7-A66F-4CBE-BE44-39506D02388D}" presName="spNode" presStyleCnt="0"/>
      <dgm:spPr/>
    </dgm:pt>
    <dgm:pt modelId="{377A3C07-5F41-43F5-BC84-654CEFB14497}" type="pres">
      <dgm:prSet presAssocID="{A8165F93-2C4B-438A-837D-5808ADCCBB49}" presName="sibTrans" presStyleLbl="sibTrans1D1" presStyleIdx="3" presStyleCnt="8"/>
      <dgm:spPr/>
    </dgm:pt>
    <dgm:pt modelId="{A2C40E51-9EDF-42BC-A460-05611C5A7BAC}" type="pres">
      <dgm:prSet presAssocID="{18DD9EAF-CDCB-4982-A76D-F23ED90FBAF7}" presName="node" presStyleLbl="node1" presStyleIdx="4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9D1B3B51-9584-413F-9180-8A1D1BA229BB}" type="pres">
      <dgm:prSet presAssocID="{18DD9EAF-CDCB-4982-A76D-F23ED90FBAF7}" presName="spNode" presStyleCnt="0"/>
      <dgm:spPr/>
    </dgm:pt>
    <dgm:pt modelId="{251E2655-62B6-4B5A-841A-D04ECC68E093}" type="pres">
      <dgm:prSet presAssocID="{63C1FC6E-D0E6-4AD8-9CBC-CC487F605301}" presName="sibTrans" presStyleLbl="sibTrans1D1" presStyleIdx="4" presStyleCnt="8"/>
      <dgm:spPr/>
    </dgm:pt>
    <dgm:pt modelId="{8EBA0C18-0593-4E9C-80A8-D4DEE16EFBFE}" type="pres">
      <dgm:prSet presAssocID="{40483DED-AA9C-4796-B634-99ED55810FFE}" presName="node" presStyleLbl="node1" presStyleIdx="5" presStyleCnt="8" custScaleX="140309" custScaleY="206172" custRadScaleRad="100302" custRadScaleInc="4558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A918CB91-97E0-42CB-B9C3-4DFB5BA5DDC0}" type="pres">
      <dgm:prSet presAssocID="{40483DED-AA9C-4796-B634-99ED55810FFE}" presName="spNode" presStyleCnt="0"/>
      <dgm:spPr/>
    </dgm:pt>
    <dgm:pt modelId="{7F46B662-4E2F-4833-B8F0-1FC30568A36F}" type="pres">
      <dgm:prSet presAssocID="{6D2F1061-9728-4411-9BC9-05670B11A41C}" presName="sibTrans" presStyleLbl="sibTrans1D1" presStyleIdx="5" presStyleCnt="8"/>
      <dgm:spPr/>
    </dgm:pt>
    <dgm:pt modelId="{D8A527DF-7C54-42C3-92E7-C41AA960EB47}" type="pres">
      <dgm:prSet presAssocID="{E31C312D-3B42-4DB0-A0EE-477C9F8EF9E6}" presName="node" presStyleLbl="node1" presStyleIdx="6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279321F3-702A-4D07-9ADF-217BF21811DA}" type="pres">
      <dgm:prSet presAssocID="{E31C312D-3B42-4DB0-A0EE-477C9F8EF9E6}" presName="spNode" presStyleCnt="0"/>
      <dgm:spPr/>
    </dgm:pt>
    <dgm:pt modelId="{07CBD2B6-429F-478B-A3E9-1DCC3EDABB1D}" type="pres">
      <dgm:prSet presAssocID="{86843850-1C14-4273-AA5C-9A75BB273D5C}" presName="sibTrans" presStyleLbl="sibTrans1D1" presStyleIdx="6" presStyleCnt="8"/>
      <dgm:spPr/>
    </dgm:pt>
    <dgm:pt modelId="{9675239A-F8EA-466D-8CD3-ACFB0C69BE7F}" type="pres">
      <dgm:prSet presAssocID="{D077FB3A-6504-4F8C-9CC5-BBB5B8CA05FD}" presName="node" presStyleLbl="node1" presStyleIdx="7" presStyleCnt="8" custScaleX="140309" custScaleY="206172" custRadScaleRad="103774" custRadScaleInc="-4666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3EDEA916-13E9-43E4-A3B5-8A5D10CDA064}" type="pres">
      <dgm:prSet presAssocID="{D077FB3A-6504-4F8C-9CC5-BBB5B8CA05FD}" presName="spNode" presStyleCnt="0"/>
      <dgm:spPr/>
    </dgm:pt>
    <dgm:pt modelId="{3EDBFEE8-DCA1-4350-8014-D88FC25A8B4D}" type="pres">
      <dgm:prSet presAssocID="{1626063C-634C-434D-87F2-9CEA88B30703}" presName="sibTrans" presStyleLbl="sibTrans1D1" presStyleIdx="7" presStyleCnt="8"/>
      <dgm:spPr/>
    </dgm:pt>
  </dgm:ptLst>
  <dgm:cxnLst>
    <dgm:cxn modelId="{09017A0B-4EE8-4960-810D-FDB5E8C83CDA}" srcId="{EB9BD68E-DCF2-457D-B611-B153472136BB}" destId="{D077FB3A-6504-4F8C-9CC5-BBB5B8CA05FD}" srcOrd="7" destOrd="0" parTransId="{BF0445A7-2F01-41F8-821B-92838290429B}" sibTransId="{1626063C-634C-434D-87F2-9CEA88B30703}"/>
    <dgm:cxn modelId="{3F740F0D-EAB8-49CD-82D6-43FCD1027956}" srcId="{EB9BD68E-DCF2-457D-B611-B153472136BB}" destId="{6FF1161E-14ED-44E0-9B70-BCDD0979CF27}" srcOrd="0" destOrd="0" parTransId="{64936D52-F387-49E3-B3E1-4F2546E24F3C}" sibTransId="{627327A1-507F-4C3F-8214-51269AC2C2A4}"/>
    <dgm:cxn modelId="{DA913515-1273-443A-8E61-A76E041B4237}" srcId="{EB9BD68E-DCF2-457D-B611-B153472136BB}" destId="{40483DED-AA9C-4796-B634-99ED55810FFE}" srcOrd="5" destOrd="0" parTransId="{A5076AD8-C5C6-42B1-B181-A31444061B69}" sibTransId="{6D2F1061-9728-4411-9BC9-05670B11A41C}"/>
    <dgm:cxn modelId="{1878C319-127F-45D2-B915-C61226DE4A4D}" srcId="{EB9BD68E-DCF2-457D-B611-B153472136BB}" destId="{18DD9EAF-CDCB-4982-A76D-F23ED90FBAF7}" srcOrd="4" destOrd="0" parTransId="{372C31A2-9D9C-4A84-989E-EBBE75C580C8}" sibTransId="{63C1FC6E-D0E6-4AD8-9CBC-CC487F605301}"/>
    <dgm:cxn modelId="{E41BEC1F-680A-49CB-8B02-257E794E997B}" srcId="{EB9BD68E-DCF2-457D-B611-B153472136BB}" destId="{A48376C7-A66F-4CBE-BE44-39506D02388D}" srcOrd="3" destOrd="0" parTransId="{AD07DFC8-2EEF-47CD-AE0A-93F8AF323FDF}" sibTransId="{A8165F93-2C4B-438A-837D-5808ADCCBB49}"/>
    <dgm:cxn modelId="{68F28C22-C883-4A4B-BC6E-85FFC802778E}" type="presOf" srcId="{40483DED-AA9C-4796-B634-99ED55810FFE}" destId="{8EBA0C18-0593-4E9C-80A8-D4DEE16EFBFE}" srcOrd="0" destOrd="0" presId="urn:microsoft.com/office/officeart/2005/8/layout/cycle6"/>
    <dgm:cxn modelId="{D5DBF326-A415-4D2B-895F-4C907B9D6540}" type="presOf" srcId="{627327A1-507F-4C3F-8214-51269AC2C2A4}" destId="{0575E039-2680-4FAE-A677-4977F6A7D105}" srcOrd="0" destOrd="0" presId="urn:microsoft.com/office/officeart/2005/8/layout/cycle6"/>
    <dgm:cxn modelId="{7361D134-0B4F-43D6-B39C-7172F13FEAE0}" type="presOf" srcId="{6FF1161E-14ED-44E0-9B70-BCDD0979CF27}" destId="{94A1D44A-7A1F-4F24-93ED-B6EB601026D7}" srcOrd="0" destOrd="0" presId="urn:microsoft.com/office/officeart/2005/8/layout/cycle6"/>
    <dgm:cxn modelId="{48B03F5B-99EE-4ED7-90AF-230F493671C5}" type="presOf" srcId="{8AA6A7D0-BFB4-4E16-B782-A37DBCC40303}" destId="{225E7AFA-28EB-494C-B0D0-CB11CC290889}" srcOrd="0" destOrd="0" presId="urn:microsoft.com/office/officeart/2005/8/layout/cycle6"/>
    <dgm:cxn modelId="{49D3B45C-BEE4-4600-B811-AAA679CC9FCC}" srcId="{EB9BD68E-DCF2-457D-B611-B153472136BB}" destId="{E31C312D-3B42-4DB0-A0EE-477C9F8EF9E6}" srcOrd="6" destOrd="0" parTransId="{199CA378-C28E-435B-9568-05E61B722B3B}" sibTransId="{86843850-1C14-4273-AA5C-9A75BB273D5C}"/>
    <dgm:cxn modelId="{FCF57C63-C71A-448C-A0AF-AEDEE2F4D499}" type="presOf" srcId="{A48376C7-A66F-4CBE-BE44-39506D02388D}" destId="{AB61760F-8BEA-48E3-B633-BCA420BB8D38}" srcOrd="0" destOrd="0" presId="urn:microsoft.com/office/officeart/2005/8/layout/cycle6"/>
    <dgm:cxn modelId="{FA223545-B58E-4EB2-8CA4-B7ADA13B3572}" type="presOf" srcId="{34CB29B5-D7DF-4F24-9EDA-83D062A71336}" destId="{8D7B3342-6EBB-4ACC-B514-2DFB37C693D1}" srcOrd="0" destOrd="0" presId="urn:microsoft.com/office/officeart/2005/8/layout/cycle6"/>
    <dgm:cxn modelId="{6A7C6745-770C-43D3-8217-AA11D64C76CB}" type="presOf" srcId="{4C5B153E-A748-4381-93A8-6E69EAB913F3}" destId="{DFEE84BF-222B-45CA-A12F-99DD53A83B9D}" srcOrd="0" destOrd="0" presId="urn:microsoft.com/office/officeart/2005/8/layout/cycle6"/>
    <dgm:cxn modelId="{AEC96774-CDBC-4246-A83C-204A13D51CC3}" type="presOf" srcId="{E31C312D-3B42-4DB0-A0EE-477C9F8EF9E6}" destId="{D8A527DF-7C54-42C3-92E7-C41AA960EB47}" srcOrd="0" destOrd="0" presId="urn:microsoft.com/office/officeart/2005/8/layout/cycle6"/>
    <dgm:cxn modelId="{3E08E155-8D99-4928-81B6-F829F8C9D40D}" type="presOf" srcId="{1626063C-634C-434D-87F2-9CEA88B30703}" destId="{3EDBFEE8-DCA1-4350-8014-D88FC25A8B4D}" srcOrd="0" destOrd="0" presId="urn:microsoft.com/office/officeart/2005/8/layout/cycle6"/>
    <dgm:cxn modelId="{BDFEB285-3154-4FF1-97C0-9A34D7E15178}" srcId="{EB9BD68E-DCF2-457D-B611-B153472136BB}" destId="{4C5B153E-A748-4381-93A8-6E69EAB913F3}" srcOrd="2" destOrd="0" parTransId="{50B32B30-6202-470E-8814-1EE32835C10A}" sibTransId="{8AA6A7D0-BFB4-4E16-B782-A37DBCC40303}"/>
    <dgm:cxn modelId="{13938C90-EECF-42C1-AE1C-132C5F081C8A}" type="presOf" srcId="{63C1FC6E-D0E6-4AD8-9CBC-CC487F605301}" destId="{251E2655-62B6-4B5A-841A-D04ECC68E093}" srcOrd="0" destOrd="0" presId="urn:microsoft.com/office/officeart/2005/8/layout/cycle6"/>
    <dgm:cxn modelId="{AB353991-87CD-4770-91A6-7568D162A213}" type="presOf" srcId="{6D2F1061-9728-4411-9BC9-05670B11A41C}" destId="{7F46B662-4E2F-4833-B8F0-1FC30568A36F}" srcOrd="0" destOrd="0" presId="urn:microsoft.com/office/officeart/2005/8/layout/cycle6"/>
    <dgm:cxn modelId="{0CE0CEB2-8561-47CD-9A75-D4A89BB2FAFF}" type="presOf" srcId="{18DD9EAF-CDCB-4982-A76D-F23ED90FBAF7}" destId="{A2C40E51-9EDF-42BC-A460-05611C5A7BAC}" srcOrd="0" destOrd="0" presId="urn:microsoft.com/office/officeart/2005/8/layout/cycle6"/>
    <dgm:cxn modelId="{0B4054B3-8A59-4E6C-8091-277ABF9826E4}" type="presOf" srcId="{4ADD23DE-67E5-4380-86B8-2C9CCCE05251}" destId="{C14C4C5A-0C46-43B6-8C7C-33D771B7F008}" srcOrd="0" destOrd="0" presId="urn:microsoft.com/office/officeart/2005/8/layout/cycle6"/>
    <dgm:cxn modelId="{11675ABD-AD0D-4F2E-81AD-837E881C1EFA}" type="presOf" srcId="{D077FB3A-6504-4F8C-9CC5-BBB5B8CA05FD}" destId="{9675239A-F8EA-466D-8CD3-ACFB0C69BE7F}" srcOrd="0" destOrd="0" presId="urn:microsoft.com/office/officeart/2005/8/layout/cycle6"/>
    <dgm:cxn modelId="{3D6981BD-141A-4B24-B531-B1FB069F4E3B}" srcId="{EB9BD68E-DCF2-457D-B611-B153472136BB}" destId="{4ADD23DE-67E5-4380-86B8-2C9CCCE05251}" srcOrd="1" destOrd="0" parTransId="{331D0F3B-A59C-4F39-AF69-60AE6B53D932}" sibTransId="{34CB29B5-D7DF-4F24-9EDA-83D062A71336}"/>
    <dgm:cxn modelId="{8859CDD6-96BD-420F-93CA-B36DD32B1109}" type="presOf" srcId="{86843850-1C14-4273-AA5C-9A75BB273D5C}" destId="{07CBD2B6-429F-478B-A3E9-1DCC3EDABB1D}" srcOrd="0" destOrd="0" presId="urn:microsoft.com/office/officeart/2005/8/layout/cycle6"/>
    <dgm:cxn modelId="{2DE2D9EF-F771-457A-80E2-681677EA15A1}" type="presOf" srcId="{A8165F93-2C4B-438A-837D-5808ADCCBB49}" destId="{377A3C07-5F41-43F5-BC84-654CEFB14497}" srcOrd="0" destOrd="0" presId="urn:microsoft.com/office/officeart/2005/8/layout/cycle6"/>
    <dgm:cxn modelId="{3D013CF1-2C14-436A-B674-998C3DCE6560}" type="presOf" srcId="{EB9BD68E-DCF2-457D-B611-B153472136BB}" destId="{F33F0B91-2F24-4DDF-9D1C-D7D836A9150B}" srcOrd="0" destOrd="0" presId="urn:microsoft.com/office/officeart/2005/8/layout/cycle6"/>
    <dgm:cxn modelId="{6E2C122D-2951-46A1-8499-0BA99C58086A}" type="presParOf" srcId="{F33F0B91-2F24-4DDF-9D1C-D7D836A9150B}" destId="{94A1D44A-7A1F-4F24-93ED-B6EB601026D7}" srcOrd="0" destOrd="0" presId="urn:microsoft.com/office/officeart/2005/8/layout/cycle6"/>
    <dgm:cxn modelId="{294F930B-C9D6-4A7A-970C-E5364B6C46C4}" type="presParOf" srcId="{F33F0B91-2F24-4DDF-9D1C-D7D836A9150B}" destId="{E0F4B253-7747-4B9C-A5A5-A9984E689EB3}" srcOrd="1" destOrd="0" presId="urn:microsoft.com/office/officeart/2005/8/layout/cycle6"/>
    <dgm:cxn modelId="{AE3B4A0B-5633-4F1F-A96A-FAE8788B530B}" type="presParOf" srcId="{F33F0B91-2F24-4DDF-9D1C-D7D836A9150B}" destId="{0575E039-2680-4FAE-A677-4977F6A7D105}" srcOrd="2" destOrd="0" presId="urn:microsoft.com/office/officeart/2005/8/layout/cycle6"/>
    <dgm:cxn modelId="{BD891018-F054-4BA0-A804-F4D76EB7D976}" type="presParOf" srcId="{F33F0B91-2F24-4DDF-9D1C-D7D836A9150B}" destId="{C14C4C5A-0C46-43B6-8C7C-33D771B7F008}" srcOrd="3" destOrd="0" presId="urn:microsoft.com/office/officeart/2005/8/layout/cycle6"/>
    <dgm:cxn modelId="{9D12FA8B-1D05-4BA4-B2F3-7C598DE4B672}" type="presParOf" srcId="{F33F0B91-2F24-4DDF-9D1C-D7D836A9150B}" destId="{BF5376D1-188E-44E4-86D3-F7DB6464B910}" srcOrd="4" destOrd="0" presId="urn:microsoft.com/office/officeart/2005/8/layout/cycle6"/>
    <dgm:cxn modelId="{B5A1D703-CDF4-4046-86C9-65DE0346503A}" type="presParOf" srcId="{F33F0B91-2F24-4DDF-9D1C-D7D836A9150B}" destId="{8D7B3342-6EBB-4ACC-B514-2DFB37C693D1}" srcOrd="5" destOrd="0" presId="urn:microsoft.com/office/officeart/2005/8/layout/cycle6"/>
    <dgm:cxn modelId="{481E5440-3AA6-4F39-83B0-D691DB292F9B}" type="presParOf" srcId="{F33F0B91-2F24-4DDF-9D1C-D7D836A9150B}" destId="{DFEE84BF-222B-45CA-A12F-99DD53A83B9D}" srcOrd="6" destOrd="0" presId="urn:microsoft.com/office/officeart/2005/8/layout/cycle6"/>
    <dgm:cxn modelId="{5B4ED069-0012-436D-A879-2E8459D5BFF3}" type="presParOf" srcId="{F33F0B91-2F24-4DDF-9D1C-D7D836A9150B}" destId="{7408BAF1-8502-4D91-99ED-420F616BAD95}" srcOrd="7" destOrd="0" presId="urn:microsoft.com/office/officeart/2005/8/layout/cycle6"/>
    <dgm:cxn modelId="{EDB660F5-7C69-422B-B3BD-1EABA1E20A5F}" type="presParOf" srcId="{F33F0B91-2F24-4DDF-9D1C-D7D836A9150B}" destId="{225E7AFA-28EB-494C-B0D0-CB11CC290889}" srcOrd="8" destOrd="0" presId="urn:microsoft.com/office/officeart/2005/8/layout/cycle6"/>
    <dgm:cxn modelId="{2B5EB0AD-F391-43E7-8DE5-7E8375236EF8}" type="presParOf" srcId="{F33F0B91-2F24-4DDF-9D1C-D7D836A9150B}" destId="{AB61760F-8BEA-48E3-B633-BCA420BB8D38}" srcOrd="9" destOrd="0" presId="urn:microsoft.com/office/officeart/2005/8/layout/cycle6"/>
    <dgm:cxn modelId="{1087004B-8FD3-44C9-AFAB-1D6DA0CC274E}" type="presParOf" srcId="{F33F0B91-2F24-4DDF-9D1C-D7D836A9150B}" destId="{E5DBC90B-F52A-440E-A670-074E2B6479D4}" srcOrd="10" destOrd="0" presId="urn:microsoft.com/office/officeart/2005/8/layout/cycle6"/>
    <dgm:cxn modelId="{A6FD958E-DA48-4082-BF1F-3F60A9D64D23}" type="presParOf" srcId="{F33F0B91-2F24-4DDF-9D1C-D7D836A9150B}" destId="{377A3C07-5F41-43F5-BC84-654CEFB14497}" srcOrd="11" destOrd="0" presId="urn:microsoft.com/office/officeart/2005/8/layout/cycle6"/>
    <dgm:cxn modelId="{7C8C4150-9494-4D9D-B2CA-B941F8B2A36F}" type="presParOf" srcId="{F33F0B91-2F24-4DDF-9D1C-D7D836A9150B}" destId="{A2C40E51-9EDF-42BC-A460-05611C5A7BAC}" srcOrd="12" destOrd="0" presId="urn:microsoft.com/office/officeart/2005/8/layout/cycle6"/>
    <dgm:cxn modelId="{CDD43B59-EE99-4376-9267-54D127111770}" type="presParOf" srcId="{F33F0B91-2F24-4DDF-9D1C-D7D836A9150B}" destId="{9D1B3B51-9584-413F-9180-8A1D1BA229BB}" srcOrd="13" destOrd="0" presId="urn:microsoft.com/office/officeart/2005/8/layout/cycle6"/>
    <dgm:cxn modelId="{054014AB-7A94-4B60-980C-B627AF47CA8B}" type="presParOf" srcId="{F33F0B91-2F24-4DDF-9D1C-D7D836A9150B}" destId="{251E2655-62B6-4B5A-841A-D04ECC68E093}" srcOrd="14" destOrd="0" presId="urn:microsoft.com/office/officeart/2005/8/layout/cycle6"/>
    <dgm:cxn modelId="{AEB5B736-99AC-4F46-9144-B61F9715479D}" type="presParOf" srcId="{F33F0B91-2F24-4DDF-9D1C-D7D836A9150B}" destId="{8EBA0C18-0593-4E9C-80A8-D4DEE16EFBFE}" srcOrd="15" destOrd="0" presId="urn:microsoft.com/office/officeart/2005/8/layout/cycle6"/>
    <dgm:cxn modelId="{7D2E482F-816B-429A-AE53-B3F0A16165B4}" type="presParOf" srcId="{F33F0B91-2F24-4DDF-9D1C-D7D836A9150B}" destId="{A918CB91-97E0-42CB-B9C3-4DFB5BA5DDC0}" srcOrd="16" destOrd="0" presId="urn:microsoft.com/office/officeart/2005/8/layout/cycle6"/>
    <dgm:cxn modelId="{6BFA6A46-B725-4B1B-B28F-9799CA8F8399}" type="presParOf" srcId="{F33F0B91-2F24-4DDF-9D1C-D7D836A9150B}" destId="{7F46B662-4E2F-4833-B8F0-1FC30568A36F}" srcOrd="17" destOrd="0" presId="urn:microsoft.com/office/officeart/2005/8/layout/cycle6"/>
    <dgm:cxn modelId="{0F94AB32-EF52-4302-ADD8-0EC087C5ABD2}" type="presParOf" srcId="{F33F0B91-2F24-4DDF-9D1C-D7D836A9150B}" destId="{D8A527DF-7C54-42C3-92E7-C41AA960EB47}" srcOrd="18" destOrd="0" presId="urn:microsoft.com/office/officeart/2005/8/layout/cycle6"/>
    <dgm:cxn modelId="{A5335C26-3DCE-4254-A9EB-6F0E083EE2AA}" type="presParOf" srcId="{F33F0B91-2F24-4DDF-9D1C-D7D836A9150B}" destId="{279321F3-702A-4D07-9ADF-217BF21811DA}" srcOrd="19" destOrd="0" presId="urn:microsoft.com/office/officeart/2005/8/layout/cycle6"/>
    <dgm:cxn modelId="{9F21AAC6-D034-4B7D-B52D-F76F3023AB7B}" type="presParOf" srcId="{F33F0B91-2F24-4DDF-9D1C-D7D836A9150B}" destId="{07CBD2B6-429F-478B-A3E9-1DCC3EDABB1D}" srcOrd="20" destOrd="0" presId="urn:microsoft.com/office/officeart/2005/8/layout/cycle6"/>
    <dgm:cxn modelId="{FB68501C-AA95-48AA-B2A8-CC8FE3D02588}" type="presParOf" srcId="{F33F0B91-2F24-4DDF-9D1C-D7D836A9150B}" destId="{9675239A-F8EA-466D-8CD3-ACFB0C69BE7F}" srcOrd="21" destOrd="0" presId="urn:microsoft.com/office/officeart/2005/8/layout/cycle6"/>
    <dgm:cxn modelId="{F66CE419-0CCD-4638-ACBA-9D79103C77C3}" type="presParOf" srcId="{F33F0B91-2F24-4DDF-9D1C-D7D836A9150B}" destId="{3EDEA916-13E9-43E4-A3B5-8A5D10CDA064}" srcOrd="22" destOrd="0" presId="urn:microsoft.com/office/officeart/2005/8/layout/cycle6"/>
    <dgm:cxn modelId="{FD28D0D8-C4CC-4538-A2B5-3E3830313C3C}" type="presParOf" srcId="{F33F0B91-2F24-4DDF-9D1C-D7D836A9150B}" destId="{3EDBFEE8-DCA1-4350-8014-D88FC25A8B4D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1D44A-7A1F-4F24-93ED-B6EB601026D7}">
      <dsp:nvSpPr>
        <dsp:cNvPr id="0" name=""/>
        <dsp:cNvSpPr/>
      </dsp:nvSpPr>
      <dsp:spPr>
        <a:xfrm>
          <a:off x="2195045" y="-248180"/>
          <a:ext cx="1016828" cy="971192"/>
        </a:xfrm>
        <a:prstGeom prst="flowChartConnector">
          <a:avLst/>
        </a:prstGeom>
        <a:solidFill>
          <a:srgbClr val="005AA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 err="1"/>
            <a:t>Tenants</a:t>
          </a:r>
          <a:r>
            <a:rPr lang="nb-NO" sz="1000" kern="1200"/>
            <a:t> and </a:t>
          </a:r>
          <a:r>
            <a:rPr lang="nb-NO" sz="1000" kern="1200" err="1"/>
            <a:t>billing</a:t>
          </a:r>
          <a:endParaRPr lang="nb-NO" sz="1000" kern="1200"/>
        </a:p>
      </dsp:txBody>
      <dsp:txXfrm>
        <a:off x="2343956" y="-105952"/>
        <a:ext cx="719006" cy="686736"/>
      </dsp:txXfrm>
    </dsp:sp>
    <dsp:sp modelId="{0575E039-2680-4FAE-A677-4977F6A7D105}">
      <dsp:nvSpPr>
        <dsp:cNvPr id="0" name=""/>
        <dsp:cNvSpPr/>
      </dsp:nvSpPr>
      <dsp:spPr>
        <a:xfrm>
          <a:off x="1079844" y="241259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2134750" y="78055"/>
              </a:moveTo>
              <a:arcTo wR="1635520" hR="1635520" stAng="17266364" swAng="58901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4C5A-0C46-43B6-8C7C-33D771B7F008}">
      <dsp:nvSpPr>
        <dsp:cNvPr id="0" name=""/>
        <dsp:cNvSpPr/>
      </dsp:nvSpPr>
      <dsp:spPr>
        <a:xfrm>
          <a:off x="3475364" y="366149"/>
          <a:ext cx="1016828" cy="971192"/>
        </a:xfrm>
        <a:prstGeom prst="flowChartConnector">
          <a:avLst/>
        </a:prstGeom>
        <a:solidFill>
          <a:srgbClr val="7EB5D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/>
            <a:t>IAM</a:t>
          </a:r>
          <a:endParaRPr lang="nb-NO" sz="500" kern="1200"/>
        </a:p>
      </dsp:txBody>
      <dsp:txXfrm>
        <a:off x="3624275" y="508377"/>
        <a:ext cx="719006" cy="686736"/>
      </dsp:txXfrm>
    </dsp:sp>
    <dsp:sp modelId="{8D7B3342-6EBB-4ACC-B514-2DFB37C693D1}">
      <dsp:nvSpPr>
        <dsp:cNvPr id="0" name=""/>
        <dsp:cNvSpPr/>
      </dsp:nvSpPr>
      <dsp:spPr>
        <a:xfrm>
          <a:off x="1048970" y="171574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3202277" y="1166265"/>
              </a:moveTo>
              <a:arcTo wR="1635520" hR="1635520" stAng="20599600" swAng="107030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E84BF-222B-45CA-A12F-99DD53A83B9D}">
      <dsp:nvSpPr>
        <dsp:cNvPr id="0" name=""/>
        <dsp:cNvSpPr/>
      </dsp:nvSpPr>
      <dsp:spPr>
        <a:xfrm>
          <a:off x="3830565" y="1387340"/>
          <a:ext cx="1016828" cy="971192"/>
        </a:xfrm>
        <a:prstGeom prst="flowChartConnector">
          <a:avLst/>
        </a:prstGeom>
        <a:solidFill>
          <a:srgbClr val="D3D3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>
            <a:solidFill>
              <a:schemeClr val="tx1"/>
            </a:solidFill>
          </a:endParaRPr>
        </a:p>
      </dsp:txBody>
      <dsp:txXfrm>
        <a:off x="3979476" y="1529568"/>
        <a:ext cx="719006" cy="686736"/>
      </dsp:txXfrm>
    </dsp:sp>
    <dsp:sp modelId="{225E7AFA-28EB-494C-B0D0-CB11CC290889}">
      <dsp:nvSpPr>
        <dsp:cNvPr id="0" name=""/>
        <dsp:cNvSpPr/>
      </dsp:nvSpPr>
      <dsp:spPr>
        <a:xfrm>
          <a:off x="1022701" y="418950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3242447" y="1940007"/>
              </a:moveTo>
              <a:arcTo wR="1635520" hR="1635520" stAng="643766" swAng="8916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1760F-8BEA-48E3-B633-BCA420BB8D38}">
      <dsp:nvSpPr>
        <dsp:cNvPr id="0" name=""/>
        <dsp:cNvSpPr/>
      </dsp:nvSpPr>
      <dsp:spPr>
        <a:xfrm>
          <a:off x="3484888" y="2400954"/>
          <a:ext cx="1016828" cy="971192"/>
        </a:xfrm>
        <a:prstGeom prst="flowChartConnector">
          <a:avLst/>
        </a:prstGeom>
        <a:solidFill>
          <a:srgbClr val="F3AFB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600" kern="1200">
            <a:solidFill>
              <a:schemeClr val="tx1"/>
            </a:solidFill>
          </a:endParaRPr>
        </a:p>
      </dsp:txBody>
      <dsp:txXfrm>
        <a:off x="3633799" y="2543182"/>
        <a:ext cx="719006" cy="686736"/>
      </dsp:txXfrm>
    </dsp:sp>
    <dsp:sp modelId="{377A3C07-5F41-43F5-BC84-654CEFB14497}">
      <dsp:nvSpPr>
        <dsp:cNvPr id="0" name=""/>
        <dsp:cNvSpPr/>
      </dsp:nvSpPr>
      <dsp:spPr>
        <a:xfrm>
          <a:off x="1094153" y="229086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2388115" y="3087597"/>
              </a:moveTo>
              <a:arcTo wR="1635520" hR="1635520" stAng="3756167" swAng="60878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40E51-9EDF-42BC-A460-05611C5A7BAC}">
      <dsp:nvSpPr>
        <dsp:cNvPr id="0" name=""/>
        <dsp:cNvSpPr/>
      </dsp:nvSpPr>
      <dsp:spPr>
        <a:xfrm>
          <a:off x="2195045" y="3022860"/>
          <a:ext cx="1016828" cy="971192"/>
        </a:xfrm>
        <a:prstGeom prst="flowChartConnector">
          <a:avLst/>
        </a:prstGeom>
        <a:solidFill>
          <a:srgbClr val="0027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2343956" y="3165088"/>
        <a:ext cx="719006" cy="686736"/>
      </dsp:txXfrm>
    </dsp:sp>
    <dsp:sp modelId="{251E2655-62B6-4B5A-841A-D04ECC68E093}">
      <dsp:nvSpPr>
        <dsp:cNvPr id="0" name=""/>
        <dsp:cNvSpPr/>
      </dsp:nvSpPr>
      <dsp:spPr>
        <a:xfrm>
          <a:off x="1041726" y="229086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1150500" y="3197468"/>
              </a:moveTo>
              <a:arcTo wR="1635520" hR="1635520" stAng="6435045" swAng="60878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0C18-0593-4E9C-80A8-D4DEE16EFBFE}">
      <dsp:nvSpPr>
        <dsp:cNvPr id="0" name=""/>
        <dsp:cNvSpPr/>
      </dsp:nvSpPr>
      <dsp:spPr>
        <a:xfrm>
          <a:off x="905202" y="2400954"/>
          <a:ext cx="1016828" cy="971192"/>
        </a:xfrm>
        <a:prstGeom prst="flowChartConnector">
          <a:avLst/>
        </a:prstGeom>
        <a:solidFill>
          <a:srgbClr val="F8E9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>
            <a:solidFill>
              <a:schemeClr val="tx1"/>
            </a:solidFill>
          </a:endParaRPr>
        </a:p>
      </dsp:txBody>
      <dsp:txXfrm>
        <a:off x="1054113" y="2543182"/>
        <a:ext cx="719006" cy="686736"/>
      </dsp:txXfrm>
    </dsp:sp>
    <dsp:sp modelId="{7F46B662-4E2F-4833-B8F0-1FC30568A36F}">
      <dsp:nvSpPr>
        <dsp:cNvPr id="0" name=""/>
        <dsp:cNvSpPr/>
      </dsp:nvSpPr>
      <dsp:spPr>
        <a:xfrm>
          <a:off x="1113178" y="418950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37030" y="1981580"/>
              </a:moveTo>
              <a:arcTo wR="1635520" hR="1635520" stAng="10067066" swAng="8916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527DF-7C54-42C3-92E7-C41AA960EB47}">
      <dsp:nvSpPr>
        <dsp:cNvPr id="0" name=""/>
        <dsp:cNvSpPr/>
      </dsp:nvSpPr>
      <dsp:spPr>
        <a:xfrm>
          <a:off x="559525" y="1387340"/>
          <a:ext cx="1016828" cy="971192"/>
        </a:xfrm>
        <a:prstGeom prst="flowChartConnector">
          <a:avLst/>
        </a:prstGeom>
        <a:solidFill>
          <a:srgbClr val="87395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/>
            <a:t>Security</a:t>
          </a:r>
          <a:endParaRPr lang="nb-NO" sz="600" kern="1200"/>
        </a:p>
      </dsp:txBody>
      <dsp:txXfrm>
        <a:off x="708436" y="1529568"/>
        <a:ext cx="719006" cy="686736"/>
      </dsp:txXfrm>
    </dsp:sp>
    <dsp:sp modelId="{07CBD2B6-429F-478B-A3E9-1DCC3EDABB1D}">
      <dsp:nvSpPr>
        <dsp:cNvPr id="0" name=""/>
        <dsp:cNvSpPr/>
      </dsp:nvSpPr>
      <dsp:spPr>
        <a:xfrm>
          <a:off x="917510" y="-1074645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223754" y="2461259"/>
              </a:moveTo>
              <a:arcTo wR="1635520" hR="1635520" stAng="8980603" swAng="173465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5239A-F8EA-466D-8CD3-ACFB0C69BE7F}">
      <dsp:nvSpPr>
        <dsp:cNvPr id="0" name=""/>
        <dsp:cNvSpPr/>
      </dsp:nvSpPr>
      <dsp:spPr>
        <a:xfrm>
          <a:off x="857594" y="342416"/>
          <a:ext cx="1016828" cy="971192"/>
        </a:xfrm>
        <a:prstGeom prst="flowChartConnector">
          <a:avLst/>
        </a:prstGeom>
        <a:solidFill>
          <a:srgbClr val="33AF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 err="1"/>
            <a:t>DevOps</a:t>
          </a:r>
          <a:endParaRPr lang="nb-NO" sz="600" kern="1200"/>
        </a:p>
      </dsp:txBody>
      <dsp:txXfrm>
        <a:off x="1006505" y="484644"/>
        <a:ext cx="719006" cy="686736"/>
      </dsp:txXfrm>
    </dsp:sp>
    <dsp:sp modelId="{3EDBFEE8-DCA1-4350-8014-D88FC25A8B4D}">
      <dsp:nvSpPr>
        <dsp:cNvPr id="0" name=""/>
        <dsp:cNvSpPr/>
      </dsp:nvSpPr>
      <dsp:spPr>
        <a:xfrm>
          <a:off x="762803" y="305763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1114736" y="85129"/>
              </a:moveTo>
              <a:arcTo wR="1635520" hR="1635520" stAng="15085954" swAng="678747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DA1FA4-1174-40A7-9B07-04BBFF1CF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7BD3B-731D-4124-B00B-07B4584E35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18B9B-7448-4D8A-AF2F-B1EE064302A4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A1CF0-482E-42EC-ABD5-CD1886BACA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CAFF6-524F-4F57-A635-BBEFD4753C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31432-75B0-4283-A309-B0CC7EE88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64DAD-B352-4BF8-91AF-DAB77BC033A9}" type="datetimeFigureOut">
              <a:rPr lang="nb-NO" smtClean="0"/>
              <a:t>13.10.2022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00605-FB02-4F93-A00A-24C2E59F0B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038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err="1"/>
              <a:t>Holding</a:t>
            </a:r>
            <a:r>
              <a:rPr lang="nb-NO"/>
              <a:t> screen – </a:t>
            </a:r>
            <a:r>
              <a:rPr lang="nb-NO" err="1"/>
              <a:t>until</a:t>
            </a:r>
            <a:r>
              <a:rPr lang="nb-NO"/>
              <a:t> 5 mins </a:t>
            </a:r>
            <a:r>
              <a:rPr lang="nb-NO" err="1"/>
              <a:t>before</a:t>
            </a:r>
            <a:endParaRPr lang="nb-NO"/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0956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Zach: 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Let’s talk about the 13 Azure AD Tenants spread across the SpareBank 1 Alliance. Why?!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957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4383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ZACH: Do the banks have the same desire to manage and create Azure platforms themselves? </a:t>
            </a:r>
          </a:p>
          <a:p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ZACH What Azure infrastructure is shared between the banks? </a:t>
            </a:r>
            <a:endParaRPr lang="nb-NO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1065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428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ZACH How do you actually deploy across the Multiple Azure AD Tenants? </a:t>
            </a:r>
            <a:endParaRPr lang="nb-NO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54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780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First </a:t>
            </a:r>
            <a:r>
              <a:rPr lang="nb-NO" err="1"/>
              <a:t>step</a:t>
            </a:r>
            <a:r>
              <a:rPr lang="nb-NO"/>
              <a:t>: </a:t>
            </a:r>
            <a:r>
              <a:rPr lang="nb-NO" err="1"/>
              <a:t>Authenticate</a:t>
            </a:r>
            <a:r>
              <a:rPr lang="nb-NO"/>
              <a:t> to Microsoft Azure </a:t>
            </a:r>
            <a:r>
              <a:rPr lang="nb-NO" err="1"/>
              <a:t>Powershell</a:t>
            </a:r>
            <a:r>
              <a:rPr lang="nb-NO"/>
              <a:t>, </a:t>
            </a:r>
            <a:r>
              <a:rPr lang="nb-NO" err="1"/>
              <a:t>azure</a:t>
            </a:r>
            <a:r>
              <a:rPr lang="nb-NO"/>
              <a:t> portal and ea.portal.com(EA Administrator)</a:t>
            </a:r>
          </a:p>
          <a:p>
            <a:r>
              <a:rPr lang="nb-NO" err="1"/>
              <a:t>Should</a:t>
            </a:r>
            <a:r>
              <a:rPr lang="nb-NO"/>
              <a:t> not be </a:t>
            </a:r>
            <a:r>
              <a:rPr lang="nb-NO" err="1"/>
              <a:t>blocked</a:t>
            </a:r>
            <a:r>
              <a:rPr lang="nb-NO"/>
              <a:t> by </a:t>
            </a:r>
            <a:r>
              <a:rPr lang="nb-NO" err="1"/>
              <a:t>Conditional</a:t>
            </a:r>
            <a:r>
              <a:rPr lang="nb-NO"/>
              <a:t> Access </a:t>
            </a:r>
            <a:r>
              <a:rPr lang="nb-NO" err="1"/>
              <a:t>policies</a:t>
            </a:r>
            <a:endParaRPr lang="nb-NO"/>
          </a:p>
          <a:p>
            <a:endParaRPr lang="nb-NO"/>
          </a:p>
          <a:p>
            <a:r>
              <a:rPr lang="nb-NO"/>
              <a:t>Dont </a:t>
            </a:r>
            <a:r>
              <a:rPr lang="nb-NO" err="1"/>
              <a:t>mention</a:t>
            </a:r>
            <a:r>
              <a:rPr lang="nb-NO"/>
              <a:t> all of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roles</a:t>
            </a:r>
            <a:r>
              <a:rPr lang="nb-NO"/>
              <a:t>, make a </a:t>
            </a:r>
            <a:r>
              <a:rPr lang="nb-NO" err="1"/>
              <a:t>short</a:t>
            </a:r>
            <a:r>
              <a:rPr lang="nb-NO"/>
              <a:t> </a:t>
            </a:r>
            <a:r>
              <a:rPr lang="nb-NO" err="1"/>
              <a:t>point</a:t>
            </a:r>
            <a:r>
              <a:rPr lang="nb-NO"/>
              <a:t> of it. </a:t>
            </a:r>
          </a:p>
          <a:p>
            <a:endParaRPr lang="nb-NO"/>
          </a:p>
          <a:p>
            <a:r>
              <a:rPr lang="nb-NO"/>
              <a:t>Second </a:t>
            </a:r>
            <a:r>
              <a:rPr lang="nb-NO" err="1"/>
              <a:t>step</a:t>
            </a:r>
            <a:r>
              <a:rPr lang="nb-NO"/>
              <a:t>: Application Developer, User Administrator, </a:t>
            </a:r>
            <a:r>
              <a:rPr lang="nb-NO" err="1"/>
              <a:t>Guest</a:t>
            </a:r>
            <a:r>
              <a:rPr lang="nb-NO"/>
              <a:t> Administrator, </a:t>
            </a:r>
            <a:r>
              <a:rPr lang="nb-NO" err="1"/>
              <a:t>Privileged</a:t>
            </a:r>
            <a:r>
              <a:rPr lang="nb-NO"/>
              <a:t> </a:t>
            </a:r>
            <a:r>
              <a:rPr lang="nb-NO" err="1"/>
              <a:t>Role</a:t>
            </a:r>
            <a:r>
              <a:rPr lang="nb-NO"/>
              <a:t> Administrator, </a:t>
            </a:r>
            <a:r>
              <a:rPr lang="nb-NO" err="1"/>
              <a:t>Owner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root</a:t>
            </a:r>
            <a:r>
              <a:rPr lang="nb-NO"/>
              <a:t> </a:t>
            </a:r>
            <a:r>
              <a:rPr lang="nb-NO" err="1"/>
              <a:t>level</a:t>
            </a:r>
            <a:r>
              <a:rPr lang="nb-NO"/>
              <a:t> </a:t>
            </a:r>
            <a:r>
              <a:rPr lang="nb-NO" err="1"/>
              <a:t>scope</a:t>
            </a:r>
            <a:r>
              <a:rPr lang="nb-NO"/>
              <a:t> an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allowing</a:t>
            </a:r>
            <a:r>
              <a:rPr lang="nb-NO"/>
              <a:t> it to </a:t>
            </a:r>
            <a:r>
              <a:rPr lang="nb-NO" err="1"/>
              <a:t>logon</a:t>
            </a:r>
            <a:r>
              <a:rPr lang="nb-NO"/>
              <a:t> to Azure AD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B6F-70C5-419B-93E3-1094D2AFFE1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332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FULL KAMERA</a:t>
            </a:r>
          </a:p>
          <a:p>
            <a:endParaRPr lang="nb-NO"/>
          </a:p>
          <a:p>
            <a:r>
              <a:rPr lang="nb-NO"/>
              <a:t>Zach: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1665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B6F-70C5-419B-93E3-1094D2AFFE1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92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Using </a:t>
            </a:r>
            <a:r>
              <a:rPr lang="nb-NO" err="1"/>
              <a:t>yaml-templates</a:t>
            </a:r>
            <a:r>
              <a:rPr lang="nb-NO"/>
              <a:t> to </a:t>
            </a:r>
            <a:r>
              <a:rPr lang="nb-NO" err="1"/>
              <a:t>simplify</a:t>
            </a:r>
            <a:r>
              <a:rPr lang="nb-NO"/>
              <a:t> </a:t>
            </a:r>
            <a:r>
              <a:rPr lang="nb-NO" err="1"/>
              <a:t>deployment</a:t>
            </a:r>
            <a:r>
              <a:rPr lang="nb-NO"/>
              <a:t> to multiple tenants.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285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FULL SCREEN</a:t>
            </a:r>
          </a:p>
          <a:p>
            <a:endParaRPr lang="en-US"/>
          </a:p>
          <a:p>
            <a:r>
              <a:rPr lang="en-US"/>
              <a:t>Session slide – 5 minutes before </a:t>
            </a:r>
          </a:p>
          <a:p>
            <a:r>
              <a:rPr lang="en-US"/>
              <a:t>Until Go Live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10/13/2022 3:02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87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B6F-70C5-419B-93E3-1094D2AFFE1D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6240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377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Zach: </a:t>
            </a: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do the end-users request new Subscriptions? 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448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9794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pPr algn="l" rtl="0" fontAlgn="base"/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ZACH:  WHAT WERE THE CHALLENGES?</a:t>
            </a:r>
          </a:p>
          <a:p>
            <a:pPr algn="l" rtl="0" fontAlgn="base"/>
            <a:endParaRPr lang="en-US" sz="18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During this revamped journey using Azure Landing Zone and streamline deployments across multiple Azure AD Tenants. I am sure you ran into some challenges  opportunities. Can you showcase few of them?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were the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tehnical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painpoints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?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3208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2457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Azure policy – Matt understand a </a:t>
            </a:r>
            <a:r>
              <a:rPr lang="nb-NO" err="1"/>
              <a:t>little</a:t>
            </a:r>
            <a:r>
              <a:rPr lang="nb-NO"/>
              <a:t> </a:t>
            </a:r>
          </a:p>
          <a:p>
            <a:endParaRPr lang="nb-NO"/>
          </a:p>
          <a:p>
            <a:r>
              <a:rPr lang="nb-NO"/>
              <a:t>Policy som ligges i </a:t>
            </a:r>
            <a:r>
              <a:rPr lang="nb-NO" err="1"/>
              <a:t>Repo</a:t>
            </a:r>
            <a:endParaRPr lang="nb-NO"/>
          </a:p>
          <a:p>
            <a:endParaRPr lang="nb-NO"/>
          </a:p>
          <a:p>
            <a:r>
              <a:rPr lang="nb-NO"/>
              <a:t>Slette </a:t>
            </a:r>
          </a:p>
          <a:p>
            <a:endParaRPr lang="nb-NO"/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3621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endParaRPr lang="nb-NO"/>
          </a:p>
          <a:p>
            <a:endParaRPr lang="nb-NO"/>
          </a:p>
          <a:p>
            <a:r>
              <a:rPr lang="nb-NO"/>
              <a:t>FULL KAMERA</a:t>
            </a:r>
          </a:p>
          <a:p>
            <a:endParaRPr lang="nb-NO"/>
          </a:p>
          <a:p>
            <a:r>
              <a:rPr lang="nb-NO"/>
              <a:t>Zach: </a:t>
            </a:r>
          </a:p>
          <a:p>
            <a:endParaRPr lang="nb-NO"/>
          </a:p>
          <a:p>
            <a:r>
              <a:rPr lang="nb-NO"/>
              <a:t>FINAL LEARNINGS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7579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If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ignore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operations</a:t>
            </a:r>
            <a:r>
              <a:rPr lang="nb-NO"/>
              <a:t> and </a:t>
            </a:r>
            <a:r>
              <a:rPr lang="nb-NO" err="1"/>
              <a:t>organizational</a:t>
            </a:r>
            <a:r>
              <a:rPr lang="nb-NO"/>
              <a:t> </a:t>
            </a:r>
            <a:r>
              <a:rPr lang="nb-NO" err="1"/>
              <a:t>things</a:t>
            </a:r>
            <a:r>
              <a:rPr lang="nb-NO"/>
              <a:t>… separate </a:t>
            </a:r>
            <a:r>
              <a:rPr lang="nb-NO" err="1"/>
              <a:t>topic</a:t>
            </a:r>
            <a:r>
              <a:rPr lang="nb-NO"/>
              <a:t> (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important</a:t>
            </a:r>
            <a:r>
              <a:rPr lang="nb-NO"/>
              <a:t>)…. Here is </a:t>
            </a:r>
            <a:r>
              <a:rPr lang="nb-NO" err="1"/>
              <a:t>the</a:t>
            </a:r>
            <a:r>
              <a:rPr lang="nb-NO"/>
              <a:t> list of </a:t>
            </a:r>
            <a:r>
              <a:rPr lang="nb-NO" err="1"/>
              <a:t>learnings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800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If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ignore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operations</a:t>
            </a:r>
            <a:r>
              <a:rPr lang="nb-NO"/>
              <a:t> and </a:t>
            </a:r>
            <a:r>
              <a:rPr lang="nb-NO" err="1"/>
              <a:t>organizational</a:t>
            </a:r>
            <a:r>
              <a:rPr lang="nb-NO"/>
              <a:t> </a:t>
            </a:r>
            <a:r>
              <a:rPr lang="nb-NO" err="1"/>
              <a:t>things</a:t>
            </a:r>
            <a:r>
              <a:rPr lang="nb-NO"/>
              <a:t>… separate </a:t>
            </a:r>
            <a:r>
              <a:rPr lang="nb-NO" err="1"/>
              <a:t>topic</a:t>
            </a:r>
            <a:r>
              <a:rPr lang="nb-NO"/>
              <a:t> (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important</a:t>
            </a:r>
            <a:r>
              <a:rPr lang="nb-NO"/>
              <a:t>)…. Here is </a:t>
            </a:r>
            <a:r>
              <a:rPr lang="nb-NO" err="1"/>
              <a:t>the</a:t>
            </a:r>
            <a:r>
              <a:rPr lang="nb-NO"/>
              <a:t> list of </a:t>
            </a:r>
            <a:r>
              <a:rPr lang="nb-NO" err="1"/>
              <a:t>learnings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99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WELCOME FROM ZACH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5978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Zach: </a:t>
            </a:r>
          </a:p>
          <a:p>
            <a:endParaRPr lang="nb-NO"/>
          </a:p>
          <a:p>
            <a:r>
              <a:rPr lang="nb-NO"/>
              <a:t>THANKS. HOW CAN PEOPLE LEARN MORE?!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3484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Bye Bye!!!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8803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0021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🎉🎉🎉🎉🎉</a:t>
            </a:r>
          </a:p>
          <a:p>
            <a:endParaRPr lang="nb-NO"/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863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PICTURE IN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337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SpareBank 1 </a:t>
            </a:r>
            <a:r>
              <a:rPr lang="nb-NO" sz="1200">
                <a:solidFill>
                  <a:prstClr val="white"/>
                </a:solidFill>
                <a:latin typeface="SpareBank 1 Title" panose="020B0500030000000000" pitchFamily="34" charset="0"/>
              </a:rPr>
              <a:t>is a </a:t>
            </a:r>
            <a:r>
              <a:rPr lang="nb-NO" sz="1200" err="1">
                <a:solidFill>
                  <a:prstClr val="white"/>
                </a:solidFill>
                <a:latin typeface="SpareBank 1 Title" panose="020B0500030000000000" pitchFamily="34" charset="0"/>
              </a:rPr>
              <a:t>family</a:t>
            </a:r>
            <a:r>
              <a:rPr lang="nb-NO" sz="1200">
                <a:solidFill>
                  <a:prstClr val="white"/>
                </a:solidFill>
                <a:latin typeface="SpareBank 1 Title" panose="020B0500030000000000" pitchFamily="34" charset="0"/>
              </a:rPr>
              <a:t> of 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13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independents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banks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with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strong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local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connections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across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the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lang="nb-NO" sz="1200" err="1">
                <a:solidFill>
                  <a:prstClr val="white"/>
                </a:solidFill>
                <a:latin typeface="SpareBank 1 Title" panose="020B0500030000000000" pitchFamily="34" charset="0"/>
              </a:rPr>
              <a:t>whole</a:t>
            </a:r>
            <a:r>
              <a:rPr lang="nb-NO" sz="1200">
                <a:solidFill>
                  <a:prstClr val="white"/>
                </a:solidFill>
                <a:latin typeface="SpareBank 1 Title" panose="020B0500030000000000" pitchFamily="34" charset="0"/>
              </a:rPr>
              <a:t> of 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Norway. </a:t>
            </a:r>
            <a:b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</a:br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areBank 1 Title" panose="020B0500030000000000" pitchFamily="34" charset="0"/>
              <a:ea typeface="+mn-ea"/>
              <a:cs typeface="+mn-cs"/>
            </a:endParaRPr>
          </a:p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>
                <a:solidFill>
                  <a:prstClr val="white"/>
                </a:solidFill>
                <a:latin typeface="SpareBank 1 Title" panose="020B0500030000000000" pitchFamily="34" charset="0"/>
              </a:rPr>
              <a:t>Our </a:t>
            </a:r>
            <a:r>
              <a:rPr lang="nb-NO" sz="1200" err="1">
                <a:solidFill>
                  <a:prstClr val="white"/>
                </a:solidFill>
                <a:latin typeface="SpareBank 1 Title" panose="020B0500030000000000" pitchFamily="34" charset="0"/>
              </a:rPr>
              <a:t>shared</a:t>
            </a:r>
            <a:r>
              <a:rPr lang="nb-NO" sz="1200">
                <a:solidFill>
                  <a:prstClr val="white"/>
                </a:solidFill>
                <a:latin typeface="SpareBank 1 Title" panose="020B0500030000000000" pitchFamily="34" charset="0"/>
              </a:rPr>
              <a:t> brand 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is </a:t>
            </a:r>
            <a:r>
              <a:rPr kumimoji="0" lang="nb-NO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governed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by SpareBank 1 Utvikling</a:t>
            </a:r>
          </a:p>
          <a:p>
            <a:endParaRPr lang="nb-NO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6340E-35A7-4C40-BF4B-EEB9A6FD15A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899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8736C-A8A1-6E47-92BC-A5DC23887BFE}" type="slidenum">
              <a:rPr kumimoji="0" lang="en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0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8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1" i="0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1" i="0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1" i="0" baseline="0"/>
              <a:t>MATT: </a:t>
            </a:r>
            <a:endParaRPr lang="nb-NO" baseline="0"/>
          </a:p>
          <a:p>
            <a:pPr algn="l"/>
            <a:r>
              <a:rPr lang="en-US" b="0" i="0">
                <a:solidFill>
                  <a:srgbClr val="002776"/>
                </a:solidFill>
                <a:effectLst/>
                <a:latin typeface="SpareBank1-regular"/>
              </a:rPr>
              <a:t>The SpareBank 1 alliance consists of 13 independent savings banks, who cooperate on branding and providing a joint platform. </a:t>
            </a:r>
          </a:p>
          <a:p>
            <a:pPr algn="l"/>
            <a:r>
              <a:rPr lang="en-US" b="0" i="0">
                <a:solidFill>
                  <a:srgbClr val="002776"/>
                </a:solidFill>
                <a:effectLst/>
                <a:latin typeface="SpareBank1-regular"/>
              </a:rPr>
              <a:t>SpareBank 1 is Norway’s second largest finance group in terms of assets. </a:t>
            </a:r>
            <a:endParaRPr lang="en-US" b="0" i="0">
              <a:solidFill>
                <a:srgbClr val="020A0A"/>
              </a:solidFill>
              <a:effectLst/>
              <a:latin typeface="SpareBank1-regular"/>
            </a:endParaRPr>
          </a:p>
          <a:p>
            <a:pPr algn="l"/>
            <a:r>
              <a:rPr lang="en-US" b="0" i="0">
                <a:solidFill>
                  <a:srgbClr val="002776"/>
                </a:solidFill>
                <a:effectLst/>
                <a:latin typeface="SpareBank1-regular"/>
              </a:rPr>
              <a:t>The alliance was created in 1996 to strengthen each local bank’s competitiveness, profitability and solvency, as well as to ensure each bank’s future independence and regional ties.</a:t>
            </a:r>
          </a:p>
          <a:p>
            <a:pPr algn="l"/>
            <a:r>
              <a:rPr lang="en-US" b="0" i="0" baseline="0">
                <a:solidFill>
                  <a:srgbClr val="002776"/>
                </a:solidFill>
                <a:effectLst/>
                <a:latin typeface="SpareBank1-regular"/>
              </a:rPr>
              <a:t>Many of the regional banks </a:t>
            </a:r>
            <a:r>
              <a:rPr lang="nb-NO" b="0" i="0" baseline="0">
                <a:solidFill>
                  <a:srgbClr val="002776"/>
                </a:solidFill>
                <a:effectLst/>
                <a:latin typeface="SpareBank1-regular"/>
              </a:rPr>
              <a:t>have </a:t>
            </a:r>
            <a:r>
              <a:rPr lang="nb-NO" b="0" i="0" baseline="0" err="1">
                <a:solidFill>
                  <a:srgbClr val="002776"/>
                </a:solidFill>
                <a:effectLst/>
                <a:latin typeface="SpareBank1-regular"/>
              </a:rPr>
              <a:t>excisted</a:t>
            </a:r>
            <a:r>
              <a:rPr lang="nb-NO" b="0" i="0" baseline="0">
                <a:solidFill>
                  <a:srgbClr val="002776"/>
                </a:solidFill>
                <a:effectLst/>
                <a:latin typeface="SpareBank1-regular"/>
              </a:rPr>
              <a:t> for </a:t>
            </a:r>
            <a:r>
              <a:rPr lang="nb-NO" b="0" i="0" baseline="0" err="1">
                <a:solidFill>
                  <a:srgbClr val="002776"/>
                </a:solidFill>
                <a:effectLst/>
                <a:latin typeface="SpareBank1-regular"/>
              </a:rPr>
              <a:t>several</a:t>
            </a:r>
            <a:r>
              <a:rPr lang="nb-NO" b="0" i="0" baseline="0">
                <a:solidFill>
                  <a:srgbClr val="002776"/>
                </a:solidFill>
                <a:effectLst/>
                <a:latin typeface="SpareBank1-regular"/>
              </a:rPr>
              <a:t> </a:t>
            </a:r>
            <a:r>
              <a:rPr lang="nb-NO" b="0" i="0" baseline="0" err="1">
                <a:solidFill>
                  <a:srgbClr val="002776"/>
                </a:solidFill>
                <a:effectLst/>
                <a:latin typeface="SpareBank1-regular"/>
              </a:rPr>
              <a:t>hundred</a:t>
            </a:r>
            <a:r>
              <a:rPr lang="nb-NO" b="0" i="0" baseline="0">
                <a:solidFill>
                  <a:srgbClr val="002776"/>
                </a:solidFill>
                <a:effectLst/>
                <a:latin typeface="SpareBank1-regular"/>
              </a:rPr>
              <a:t> </a:t>
            </a:r>
            <a:r>
              <a:rPr lang="nb-NO" b="0" i="0" baseline="0" err="1">
                <a:solidFill>
                  <a:srgbClr val="002776"/>
                </a:solidFill>
                <a:effectLst/>
                <a:latin typeface="SpareBank1-regular"/>
              </a:rPr>
              <a:t>years</a:t>
            </a:r>
            <a:r>
              <a:rPr lang="nb-NO" b="0" i="0" baseline="0">
                <a:solidFill>
                  <a:srgbClr val="002776"/>
                </a:solidFill>
                <a:effectLst/>
                <a:latin typeface="SpareBank1-regular"/>
              </a:rPr>
              <a:t> </a:t>
            </a:r>
            <a:r>
              <a:rPr lang="nb-NO" b="0" i="0" baseline="0" err="1">
                <a:solidFill>
                  <a:srgbClr val="002776"/>
                </a:solidFill>
                <a:effectLst/>
                <a:latin typeface="SpareBank1-regular"/>
              </a:rPr>
              <a:t>individually</a:t>
            </a:r>
            <a:r>
              <a:rPr lang="nb-NO" b="0" i="0" baseline="0">
                <a:solidFill>
                  <a:srgbClr val="002776"/>
                </a:solidFill>
                <a:effectLst/>
                <a:latin typeface="SpareBank1-regular"/>
              </a:rPr>
              <a:t>.</a:t>
            </a:r>
            <a:endParaRPr lang="nb-NO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err="1"/>
              <a:t>There</a:t>
            </a:r>
            <a:r>
              <a:rPr lang="nb-NO" baseline="0"/>
              <a:t> </a:t>
            </a:r>
            <a:r>
              <a:rPr lang="nb-NO" baseline="0" err="1"/>
              <a:t>are</a:t>
            </a:r>
            <a:r>
              <a:rPr lang="nb-NO" baseline="0"/>
              <a:t> 8900 </a:t>
            </a:r>
            <a:r>
              <a:rPr lang="nb-NO" baseline="0" err="1"/>
              <a:t>employees</a:t>
            </a:r>
            <a:r>
              <a:rPr lang="nb-NO" baseline="0"/>
              <a:t> in </a:t>
            </a:r>
            <a:r>
              <a:rPr lang="nb-NO" baseline="0" err="1"/>
              <a:t>the</a:t>
            </a:r>
            <a:r>
              <a:rPr lang="nb-NO" baseline="0"/>
              <a:t> SpareBank 1 </a:t>
            </a:r>
            <a:r>
              <a:rPr lang="nb-NO" baseline="0" err="1"/>
              <a:t>alliance</a:t>
            </a:r>
            <a:r>
              <a:rPr lang="nb-NO" baseline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20A0A"/>
                </a:solidFill>
                <a:effectLst/>
                <a:latin typeface="SpareBank1-regular"/>
              </a:rPr>
              <a:t>SpareBank 1 </a:t>
            </a:r>
            <a:r>
              <a:rPr lang="en-US" b="0" i="0" err="1">
                <a:solidFill>
                  <a:srgbClr val="020A0A"/>
                </a:solidFill>
                <a:effectLst/>
                <a:latin typeface="SpareBank1-regular"/>
              </a:rPr>
              <a:t>Utvikling</a:t>
            </a:r>
            <a:r>
              <a:rPr lang="en-US" b="0" i="0">
                <a:solidFill>
                  <a:srgbClr val="020A0A"/>
                </a:solidFill>
                <a:effectLst/>
                <a:latin typeface="SpareBank1-regular"/>
              </a:rPr>
              <a:t> supplies IT platforms and joint management and development services to alliance banks (e.g. our online banking and mobile apps), and helps to ensure that joint development and </a:t>
            </a:r>
            <a:r>
              <a:rPr lang="en-US" b="0" i="0" err="1">
                <a:solidFill>
                  <a:srgbClr val="020A0A"/>
                </a:solidFill>
                <a:effectLst/>
                <a:latin typeface="SpareBank1-regular"/>
              </a:rPr>
              <a:t>platyform</a:t>
            </a:r>
            <a:r>
              <a:rPr lang="en-US" b="0" i="0">
                <a:solidFill>
                  <a:srgbClr val="020A0A"/>
                </a:solidFill>
                <a:effectLst/>
                <a:latin typeface="SpareBank1-regular"/>
              </a:rPr>
              <a:t> management provide the banks with economies of scale and competitive advantages. </a:t>
            </a:r>
            <a:endParaRPr lang="nb-NO" baseline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BAAE56-BE6F-CC49-9D8F-24419E5A27E7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738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FULL CAMERA</a:t>
            </a:r>
          </a:p>
          <a:p>
            <a:endParaRPr lang="nb-NO"/>
          </a:p>
          <a:p>
            <a:endParaRPr lang="nb-NO"/>
          </a:p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ZACH: This is not SpareBank 1 first rodeo-”attempt” using Azure. What made you relook and how did you revamp your cloud journey?</a:t>
            </a:r>
          </a:p>
          <a:p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ZACH: DID YOU HAVE ANY REQUIREMENTS WHEN YOU STARTED</a:t>
            </a:r>
            <a:endParaRPr lang="nb-NO"/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734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PICTURE IN PICTURE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27F1-B668-4B23-BC9D-B28FDEFCF0F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66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6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5.emf"/><Relationship Id="rId4" Type="http://schemas.openxmlformats.org/officeDocument/2006/relationships/image" Target="../media/image5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45.emf"/><Relationship Id="rId4" Type="http://schemas.openxmlformats.org/officeDocument/2006/relationships/image" Target="../media/image5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4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45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58.png"/><Relationship Id="rId4" Type="http://schemas.openxmlformats.org/officeDocument/2006/relationships/image" Target="../media/image45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F5F-E709-1149-85BA-A2BC92F54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F25A0-7D3A-1B4E-BE54-4D198239F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32" indent="0" algn="ctr">
              <a:buNone/>
              <a:defRPr sz="2000"/>
            </a:lvl2pPr>
            <a:lvl3pPr marL="914263" indent="0" algn="ctr">
              <a:buNone/>
              <a:defRPr sz="1800"/>
            </a:lvl3pPr>
            <a:lvl4pPr marL="1371394" indent="0" algn="ctr">
              <a:buNone/>
              <a:defRPr sz="1600"/>
            </a:lvl4pPr>
            <a:lvl5pPr marL="1828526" indent="0" algn="ctr">
              <a:buNone/>
              <a:defRPr sz="1600"/>
            </a:lvl5pPr>
            <a:lvl6pPr marL="2285657" indent="0" algn="ctr">
              <a:buNone/>
              <a:defRPr sz="1600"/>
            </a:lvl6pPr>
            <a:lvl7pPr marL="2742788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3A18-BBA5-E24F-BA89-88063C5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169B4-F849-8544-936F-ABD21D6F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B6AA-2A34-644C-A0FC-8AE25CD9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5669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082D-9E14-B043-9327-3C761A3F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C4942-F7DA-F04B-A703-0D3E5798A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132" indent="0">
              <a:buNone/>
              <a:defRPr sz="2799"/>
            </a:lvl2pPr>
            <a:lvl3pPr marL="914263" indent="0">
              <a:buNone/>
              <a:defRPr sz="2400"/>
            </a:lvl3pPr>
            <a:lvl4pPr marL="1371394" indent="0">
              <a:buNone/>
              <a:defRPr sz="2000"/>
            </a:lvl4pPr>
            <a:lvl5pPr marL="1828526" indent="0">
              <a:buNone/>
              <a:defRPr sz="2000"/>
            </a:lvl5pPr>
            <a:lvl6pPr marL="2285657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1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5C85C-7357-4D46-8164-9AC9E0D7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32" indent="0">
              <a:buNone/>
              <a:defRPr sz="1400"/>
            </a:lvl2pPr>
            <a:lvl3pPr marL="914263" indent="0">
              <a:buNone/>
              <a:defRPr sz="1200"/>
            </a:lvl3pPr>
            <a:lvl4pPr marL="1371394" indent="0">
              <a:buNone/>
              <a:defRPr sz="1000"/>
            </a:lvl4pPr>
            <a:lvl5pPr marL="1828526" indent="0">
              <a:buNone/>
              <a:defRPr sz="1000"/>
            </a:lvl5pPr>
            <a:lvl6pPr marL="2285657" indent="0">
              <a:buNone/>
              <a:defRPr sz="1000"/>
            </a:lvl6pPr>
            <a:lvl7pPr marL="2742788" indent="0">
              <a:buNone/>
              <a:defRPr sz="1000"/>
            </a:lvl7pPr>
            <a:lvl8pPr marL="3199920" indent="0">
              <a:buNone/>
              <a:defRPr sz="1000"/>
            </a:lvl8pPr>
            <a:lvl9pPr marL="3657051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4BE61-40EF-744C-84AE-6DBA9951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32E5-BC16-0D44-BA06-72DD0641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043A8-801C-5C4E-BAB1-5AB700F0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9048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BBCF-5E15-6F42-A2B2-9BCD71DE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013FB-1709-574B-AF91-297F548C4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2779-A941-4744-8E17-1AE2F705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67AC-6934-224A-9A13-9BF2B078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E1685-11D4-8F4E-88B7-7DC484A7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872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56160-6B55-5C40-BFA5-2CD84F154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776DE-08D0-6A43-BAB9-443C9389A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F6A80-5E09-7846-AC53-3146451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0AC9-074A-7F4B-8BB1-E452E41F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0484D-ACD9-4C4A-82C7-BFD0A42B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3639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jermdump 1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63"/>
            <a:fld id="{AD147A61-FB78-4D64-99DE-9764C70F8099}" type="datetime1">
              <a:rPr lang="nb-NO" smtClean="0">
                <a:solidFill>
                  <a:prstClr val="black">
                    <a:tint val="75000"/>
                  </a:prstClr>
                </a:solidFill>
              </a:rPr>
              <a:pPr defTabSz="914263"/>
              <a:t>13.10.2022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263"/>
            <a:r>
              <a:rPr lang="nb-NO">
                <a:solidFill>
                  <a:prstClr val="black">
                    <a:tint val="75000"/>
                  </a:prstClr>
                </a:solidFill>
              </a:rPr>
              <a:t>Presentasjon text</a:t>
            </a:r>
          </a:p>
        </p:txBody>
      </p:sp>
      <p:sp>
        <p:nvSpPr>
          <p:cNvPr id="17" name="Plassholder for lysbildenumm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63"/>
            <a:fld id="{C8015E39-59DC-48A0-9676-AD2CAF5CD29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 defTabSz="914263"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44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00">
          <p15:clr>
            <a:srgbClr val="FBAE40"/>
          </p15:clr>
        </p15:guide>
        <p15:guide id="2" pos="7552">
          <p15:clr>
            <a:srgbClr val="FBAE40"/>
          </p15:clr>
        </p15:guide>
        <p15:guide id="3" orient="horz" pos="3980">
          <p15:clr>
            <a:srgbClr val="FBAE40"/>
          </p15:clr>
        </p15:guide>
        <p15:guide id="4" orient="horz" pos="3688">
          <p15:clr>
            <a:srgbClr val="FBAE40"/>
          </p15:clr>
        </p15:guide>
        <p15:guide id="5" pos="7828">
          <p15:clr>
            <a:srgbClr val="FBAE40"/>
          </p15:clr>
        </p15:guide>
        <p15:guide id="6" orient="horz" pos="5892">
          <p15:clr>
            <a:srgbClr val="FBAE40"/>
          </p15:clr>
        </p15:guide>
        <p15:guide id="7" orient="horz" pos="2264">
          <p15:clr>
            <a:srgbClr val="FBAE40"/>
          </p15:clr>
        </p15:guide>
        <p15:guide id="8" orient="horz" pos="1976">
          <p15:clr>
            <a:srgbClr val="FBAE40"/>
          </p15:clr>
        </p15:guide>
        <p15:guide id="9" orient="horz" pos="352">
          <p15:clr>
            <a:srgbClr val="FBAE40"/>
          </p15:clr>
        </p15:guide>
        <p15:guide id="10" orient="horz" pos="7518">
          <p15:clr>
            <a:srgbClr val="FBAE40"/>
          </p15:clr>
        </p15:guide>
        <p15:guide id="11" pos="400">
          <p15:clr>
            <a:srgbClr val="FBAE40"/>
          </p15:clr>
        </p15:guide>
        <p15:guide id="12" pos="149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1F008BBA-689F-42DB-913E-0747FEF2C9A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20F64EEC-DBFB-4FDA-B7D3-2BFC8275B17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B4FB7D30-A58A-4C12-BA63-D7BD6F30D44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4B4ECA20-A19D-4A30-BCBE-5B85C7B9069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E0A27905-A053-4BA2-B313-CC93DDB1A4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09D0317-D37C-4CB3-ACEF-438C4B05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62AE36E-9C13-4C22-9D9E-82AC72D8272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2336466F-2103-425B-87BE-18F3E57B9F81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E0245171-7323-4A06-B33C-82B890BEC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ABCD9C3B-BE07-479F-87BA-6A86DD472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 forside uten bi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FEC2C7E8-2BAA-4586-B492-F62F07C9E11E}"/>
              </a:ext>
            </a:extLst>
          </p:cNvPr>
          <p:cNvSpPr/>
          <p:nvPr userDrawn="1"/>
        </p:nvSpPr>
        <p:spPr>
          <a:xfrm>
            <a:off x="8643130" y="4478410"/>
            <a:ext cx="3548870" cy="2379590"/>
          </a:xfrm>
          <a:custGeom>
            <a:avLst/>
            <a:gdLst>
              <a:gd name="connsiteX0" fmla="*/ 3548870 w 3548870"/>
              <a:gd name="connsiteY0" fmla="*/ 0 h 2379590"/>
              <a:gd name="connsiteX1" fmla="*/ 3548870 w 3548870"/>
              <a:gd name="connsiteY1" fmla="*/ 2379590 h 2379590"/>
              <a:gd name="connsiteX2" fmla="*/ 0 w 3548870"/>
              <a:gd name="connsiteY2" fmla="*/ 2379590 h 2379590"/>
              <a:gd name="connsiteX3" fmla="*/ 72242 w 3548870"/>
              <a:gd name="connsiteY3" fmla="*/ 2218043 h 2379590"/>
              <a:gd name="connsiteX4" fmla="*/ 3364761 w 3548870"/>
              <a:gd name="connsiteY4" fmla="*/ 4706 h 237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8870" h="2379590">
                <a:moveTo>
                  <a:pt x="3548870" y="0"/>
                </a:moveTo>
                <a:lnTo>
                  <a:pt x="3548870" y="2379590"/>
                </a:lnTo>
                <a:lnTo>
                  <a:pt x="0" y="2379590"/>
                </a:lnTo>
                <a:lnTo>
                  <a:pt x="72242" y="2218043"/>
                </a:lnTo>
                <a:cubicBezTo>
                  <a:pt x="670673" y="962488"/>
                  <a:pt x="1912166" y="79145"/>
                  <a:pt x="3364761" y="47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b-NO"/>
          </a:p>
        </p:txBody>
      </p:sp>
      <p:sp>
        <p:nvSpPr>
          <p:cNvPr id="28" name="Plassholder for tekst 27">
            <a:extLst>
              <a:ext uri="{FF2B5EF4-FFF2-40B4-BE49-F238E27FC236}">
                <a16:creationId xmlns:a16="http://schemas.microsoft.com/office/drawing/2014/main" id="{AC732900-C482-4FED-BE14-15E1B9D9A0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7094193" cy="5000626"/>
          </a:xfrm>
          <a:custGeom>
            <a:avLst/>
            <a:gdLst>
              <a:gd name="connsiteX0" fmla="*/ 0 w 7094193"/>
              <a:gd name="connsiteY0" fmla="*/ 0 h 5000626"/>
              <a:gd name="connsiteX1" fmla="*/ 7094193 w 7094193"/>
              <a:gd name="connsiteY1" fmla="*/ 0 h 5000626"/>
              <a:gd name="connsiteX2" fmla="*/ 7085079 w 7094193"/>
              <a:gd name="connsiteY2" fmla="*/ 52590 h 5000626"/>
              <a:gd name="connsiteX3" fmla="*/ 1193800 w 7094193"/>
              <a:gd name="connsiteY3" fmla="*/ 5000626 h 5000626"/>
              <a:gd name="connsiteX4" fmla="*/ 278011 w 7094193"/>
              <a:gd name="connsiteY4" fmla="*/ 4929224 h 5000626"/>
              <a:gd name="connsiteX5" fmla="*/ 0 w 7094193"/>
              <a:gd name="connsiteY5" fmla="*/ 4878061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4193" h="5000626">
                <a:moveTo>
                  <a:pt x="0" y="0"/>
                </a:moveTo>
                <a:lnTo>
                  <a:pt x="7094193" y="0"/>
                </a:lnTo>
                <a:lnTo>
                  <a:pt x="7085079" y="52590"/>
                </a:lnTo>
                <a:cubicBezTo>
                  <a:pt x="6524347" y="2876429"/>
                  <a:pt x="4099795" y="5000626"/>
                  <a:pt x="1193800" y="5000626"/>
                </a:cubicBezTo>
                <a:cubicBezTo>
                  <a:pt x="882444" y="5000626"/>
                  <a:pt x="576614" y="4976241"/>
                  <a:pt x="278011" y="4929224"/>
                </a:cubicBezTo>
                <a:lnTo>
                  <a:pt x="0" y="487806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1F008BBA-689F-42DB-913E-0747FEF2C9A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clr4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F06E2D9-F070-4F9C-A1C6-8E39C20198F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20F64EEC-DBFB-4FDA-B7D3-2BFC8275B17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B4FB7D30-A58A-4C12-BA63-D7BD6F30D44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4B4ECA20-A19D-4A30-BCBE-5B85C7B9069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E0A27905-A053-4BA2-B313-CC93DDB1A4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09D0317-D37C-4CB3-ACEF-438C4B05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62AE36E-9C13-4C22-9D9E-82AC72D8272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2336466F-2103-425B-87BE-18F3E57B9F81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 hidden="1">
            <a:extLst>
              <a:ext uri="{FF2B5EF4-FFF2-40B4-BE49-F238E27FC236}">
                <a16:creationId xmlns:a16="http://schemas.microsoft.com/office/drawing/2014/main" id="{C58EF7F7-76C4-4C70-91FC-28F032BC9284}"/>
              </a:ext>
            </a:extLst>
          </p:cNvPr>
          <p:cNvSpPr/>
          <p:nvPr userDrawn="1"/>
        </p:nvSpPr>
        <p:spPr>
          <a:xfrm>
            <a:off x="-4819651" y="-7393244"/>
            <a:ext cx="12026901" cy="1239387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 hidden="1">
            <a:extLst>
              <a:ext uri="{FF2B5EF4-FFF2-40B4-BE49-F238E27FC236}">
                <a16:creationId xmlns:a16="http://schemas.microsoft.com/office/drawing/2014/main" id="{E7AB5697-707D-455B-8619-528309D6ACBF}"/>
              </a:ext>
            </a:extLst>
          </p:cNvPr>
          <p:cNvSpPr/>
          <p:nvPr userDrawn="1"/>
        </p:nvSpPr>
        <p:spPr>
          <a:xfrm>
            <a:off x="8333366" y="4478020"/>
            <a:ext cx="7747747" cy="783263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288EEF6B-585C-4685-85BD-4EE60D48F2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04AAD560-084C-4220-990D-0DF47849C2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Høyre)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59095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6" y="4019550"/>
            <a:ext cx="5559095" cy="17081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86664A-2EF2-43CB-A41F-676FF9096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9863" y="0"/>
            <a:ext cx="5672137" cy="6858000"/>
          </a:xfrm>
          <a:solidFill>
            <a:schemeClr val="accent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5B07D191-5165-41F0-9CA0-2D9A13FDE7A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48B445A7-2708-42E6-87CD-7BBE618FCB9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7AC23A7A-D883-4E96-90A1-C32758913D6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873DE8BD-C805-4280-9DAE-151FB5B3C74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B412EC9B-5739-4D54-AD85-89BAAB9B5DDC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DC8B4B2D-F48D-4D80-9952-A71F5977CA9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B4C581-6E50-4372-88CE-BC943FC4A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3A06D244-5520-41C4-B5E5-C0A0DF4B407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404A2A7E-79DA-4E12-8A5E-415AF8F61F7A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4CA9470F-B3ED-47AE-9167-00DC445CC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1BC7521-6B6C-4467-A934-C9EDF4C982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7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Høyre, sirkel)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B580BDA-A445-4961-A52C-2EBE49B4CC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888" y="0"/>
            <a:ext cx="6245112" cy="5842000"/>
          </a:xfrm>
          <a:custGeom>
            <a:avLst/>
            <a:gdLst>
              <a:gd name="connsiteX0" fmla="*/ 662015 w 6245112"/>
              <a:gd name="connsiteY0" fmla="*/ 0 h 5842000"/>
              <a:gd name="connsiteX1" fmla="*/ 6245112 w 6245112"/>
              <a:gd name="connsiteY1" fmla="*/ 0 h 5842000"/>
              <a:gd name="connsiteX2" fmla="*/ 6245112 w 6245112"/>
              <a:gd name="connsiteY2" fmla="*/ 4800066 h 5842000"/>
              <a:gd name="connsiteX3" fmla="*/ 6034914 w 6245112"/>
              <a:gd name="connsiteY3" fmla="*/ 4992696 h 5842000"/>
              <a:gd name="connsiteX4" fmla="*/ 3688613 w 6245112"/>
              <a:gd name="connsiteY4" fmla="*/ 5842000 h 5842000"/>
              <a:gd name="connsiteX5" fmla="*/ 0 w 6245112"/>
              <a:gd name="connsiteY5" fmla="*/ 2122714 h 5842000"/>
              <a:gd name="connsiteX6" fmla="*/ 629957 w 6245112"/>
              <a:gd name="connsiteY6" fmla="*/ 43226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5112" h="5842000">
                <a:moveTo>
                  <a:pt x="662015" y="0"/>
                </a:moveTo>
                <a:lnTo>
                  <a:pt x="6245112" y="0"/>
                </a:lnTo>
                <a:lnTo>
                  <a:pt x="6245112" y="4800066"/>
                </a:lnTo>
                <a:lnTo>
                  <a:pt x="6034914" y="4992696"/>
                </a:lnTo>
                <a:cubicBezTo>
                  <a:pt x="5397304" y="5523274"/>
                  <a:pt x="4579873" y="5842000"/>
                  <a:pt x="3688613" y="5842000"/>
                </a:cubicBezTo>
                <a:cubicBezTo>
                  <a:pt x="1651448" y="5842000"/>
                  <a:pt x="0" y="4176819"/>
                  <a:pt x="0" y="2122714"/>
                </a:cubicBezTo>
                <a:cubicBezTo>
                  <a:pt x="0" y="1352425"/>
                  <a:pt x="232235" y="636828"/>
                  <a:pt x="629957" y="432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1F008BBA-689F-42DB-913E-0747FEF2C9A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F06E2D9-F070-4F9C-A1C6-8E39C20198F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20F64EEC-DBFB-4FDA-B7D3-2BFC8275B17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B4FB7D30-A58A-4C12-BA63-D7BD6F30D44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4B4ECA20-A19D-4A30-BCBE-5B85C7B9069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E0A27905-A053-4BA2-B313-CC93DDB1A4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09D0317-D37C-4CB3-ACEF-438C4B05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62AE36E-9C13-4C22-9D9E-82AC72D8272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2336466F-2103-425B-87BE-18F3E57B9F81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7E486C29-3E19-42D8-BB4A-1579A66E0E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7C56AC9C-1E6B-4C6F-AA5D-FEF8408047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78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Bak)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86664A-2EF2-43CB-A41F-676FF9096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4DA4748-4F43-4F1B-AAEB-2ED411E5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C94E69BD-0A56-40F8-B68A-E3D823537E4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D1EDA5DC-474F-4369-8152-D656FEB6ADA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9" name="addin_background" hidden="1">
            <a:extLst>
              <a:ext uri="{FF2B5EF4-FFF2-40B4-BE49-F238E27FC236}">
                <a16:creationId xmlns:a16="http://schemas.microsoft.com/office/drawing/2014/main" id="{15396179-4FC6-46C7-82A4-0F380217A02E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25048B53-A7C6-4F18-96FB-30937FDBA63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5FF0EACC-C50A-44B5-8C4D-444ED159113E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FCFE3393-AB3C-44EB-AFC3-F01B9D65C2D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49EF98D6-91C4-4ED8-AF8C-C1F414AB3967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3B6A233C-C286-489C-8EBB-48D5425626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637A6251-6610-4FFB-9C65-53B8EBD395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7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(Ba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2763ED-CF70-4772-BB44-DC41205ED8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22415" y="2288796"/>
            <a:ext cx="5560333" cy="1938992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22416" y="4338863"/>
            <a:ext cx="5560332" cy="1708150"/>
          </a:xfrm>
        </p:spPr>
        <p:txBody>
          <a:bodyPr anchor="t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8EE8199-86B9-4779-8FFF-E942D0D919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DC1C65D8-3327-4A0F-A16F-F092745C825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E8AD148F-21A9-43AC-99D2-45BA43F665E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7418948F-C32B-4E23-AD6D-7451FE13932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9579EA3C-8EEC-474C-B378-87DCAEEDEED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170DAD57-37FB-44B9-AB07-2453F6D0428D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2128C84B-197A-4C62-8A3B-2AD4F5CFE1C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1" name="DefLogoHvit" hidden="1">
            <a:extLst>
              <a:ext uri="{FF2B5EF4-FFF2-40B4-BE49-F238E27FC236}">
                <a16:creationId xmlns:a16="http://schemas.microsoft.com/office/drawing/2014/main" id="{640345A6-8FBC-47B0-B8DD-333C5CBE232A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F5D5AB45-6E99-459C-A45B-34A118616D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2250848-5517-4811-A4A4-FFC15B27DE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7D35-E5A4-6144-AC25-95A2AA80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8F53-1A39-624E-8496-32482BB6E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FE0EF-1D6F-B84F-953C-C1525B4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8EA62-01D2-B54C-BC8A-98A4BF4E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27C7-28BC-3E45-9796-B46341D8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8049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2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3DDD0D1-7607-4D30-B017-29557565B7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24148" y="0"/>
            <a:ext cx="9467852" cy="5341258"/>
          </a:xfrm>
          <a:custGeom>
            <a:avLst/>
            <a:gdLst>
              <a:gd name="connsiteX0" fmla="*/ 13212 w 9467852"/>
              <a:gd name="connsiteY0" fmla="*/ 0 h 5341258"/>
              <a:gd name="connsiteX1" fmla="*/ 9467852 w 9467852"/>
              <a:gd name="connsiteY1" fmla="*/ 0 h 5341258"/>
              <a:gd name="connsiteX2" fmla="*/ 9467852 w 9467852"/>
              <a:gd name="connsiteY2" fmla="*/ 2559831 h 5341258"/>
              <a:gd name="connsiteX3" fmla="*/ 9387475 w 9467852"/>
              <a:gd name="connsiteY3" fmla="*/ 2726709 h 5341258"/>
              <a:gd name="connsiteX4" fmla="*/ 4995184 w 9467852"/>
              <a:gd name="connsiteY4" fmla="*/ 5341258 h 5341258"/>
              <a:gd name="connsiteX5" fmla="*/ 0 w 9467852"/>
              <a:gd name="connsiteY5" fmla="*/ 345373 h 5341258"/>
              <a:gd name="connsiteX6" fmla="*/ 6500 w 9467852"/>
              <a:gd name="connsiteY6" fmla="*/ 88286 h 5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7852" h="5341258">
                <a:moveTo>
                  <a:pt x="13212" y="0"/>
                </a:moveTo>
                <a:lnTo>
                  <a:pt x="9467852" y="0"/>
                </a:lnTo>
                <a:lnTo>
                  <a:pt x="9467852" y="2559831"/>
                </a:lnTo>
                <a:lnTo>
                  <a:pt x="9387475" y="2726709"/>
                </a:lnTo>
                <a:cubicBezTo>
                  <a:pt x="8541594" y="4284052"/>
                  <a:pt x="6891833" y="5341258"/>
                  <a:pt x="4995184" y="5341258"/>
                </a:cubicBezTo>
                <a:cubicBezTo>
                  <a:pt x="2236421" y="5341258"/>
                  <a:pt x="0" y="3104524"/>
                  <a:pt x="0" y="345373"/>
                </a:cubicBezTo>
                <a:cubicBezTo>
                  <a:pt x="0" y="259150"/>
                  <a:pt x="2184" y="173436"/>
                  <a:pt x="6500" y="8828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4826796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A59F704-09FE-40D6-8B3A-C17C4994A6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54327" y="50800"/>
            <a:ext cx="6837674" cy="6807200"/>
          </a:xfrm>
          <a:custGeom>
            <a:avLst/>
            <a:gdLst>
              <a:gd name="connsiteX0" fmla="*/ 6805412 w 6837674"/>
              <a:gd name="connsiteY0" fmla="*/ 0 h 6807200"/>
              <a:gd name="connsiteX1" fmla="*/ 6837674 w 6837674"/>
              <a:gd name="connsiteY1" fmla="*/ 822 h 6807200"/>
              <a:gd name="connsiteX2" fmla="*/ 6837674 w 6837674"/>
              <a:gd name="connsiteY2" fmla="*/ 6807200 h 6807200"/>
              <a:gd name="connsiteX3" fmla="*/ 0 w 6837674"/>
              <a:gd name="connsiteY3" fmla="*/ 6807200 h 6807200"/>
              <a:gd name="connsiteX4" fmla="*/ 7582 w 6837674"/>
              <a:gd name="connsiteY4" fmla="*/ 6505088 h 6807200"/>
              <a:gd name="connsiteX5" fmla="*/ 6805412 w 6837674"/>
              <a:gd name="connsiteY5" fmla="*/ 0 h 680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7674" h="6807200">
                <a:moveTo>
                  <a:pt x="6805412" y="0"/>
                </a:moveTo>
                <a:lnTo>
                  <a:pt x="6837674" y="822"/>
                </a:lnTo>
                <a:lnTo>
                  <a:pt x="6837674" y="6807200"/>
                </a:lnTo>
                <a:lnTo>
                  <a:pt x="0" y="6807200"/>
                </a:lnTo>
                <a:lnTo>
                  <a:pt x="7582" y="6505088"/>
                </a:lnTo>
                <a:cubicBezTo>
                  <a:pt x="189887" y="2881528"/>
                  <a:pt x="3163658" y="0"/>
                  <a:pt x="6805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821C79A-09F0-415C-ABA8-F68C1FBFB8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8399" y="2474118"/>
            <a:ext cx="2082800" cy="2398823"/>
          </a:xfrm>
        </p:spPr>
        <p:txBody>
          <a:bodyPr/>
          <a:lstStyle>
            <a:lvl1pPr marL="0" indent="0">
              <a:spcBef>
                <a:spcPts val="110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E87C030-834C-4DD1-ACF4-9E176AA7FB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635" y="2474118"/>
            <a:ext cx="308763" cy="2398823"/>
          </a:xfrm>
        </p:spPr>
        <p:txBody>
          <a:bodyPr/>
          <a:lstStyle>
            <a:lvl1pPr marL="0" indent="0">
              <a:spcBef>
                <a:spcPts val="1100"/>
              </a:spcBef>
              <a:buNone/>
              <a:defRPr sz="18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1A815E2-8392-4901-B494-FC72347B46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D4BFF5A0-D5F1-466F-8F8F-752A0CF7B9F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72703FF8-08E6-435B-BC69-B46322B3C88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86BCDAB5-94E1-4029-873A-6AAA0DF90FA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C420A2D1-A6FA-4817-8190-221B5B1AC7F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939DA551-001F-4769-BA32-95ED85E0D89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DA1777B3-13AE-4111-8C56-F4E837BF47B8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DefLogoHvit" hidden="1">
            <a:extLst>
              <a:ext uri="{FF2B5EF4-FFF2-40B4-BE49-F238E27FC236}">
                <a16:creationId xmlns:a16="http://schemas.microsoft.com/office/drawing/2014/main" id="{F74E35BB-3239-4B07-AEB8-6D0E5BDC1290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2BDC289A-D774-4EDB-9B38-5A8522A9C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38CE0FE-8DFC-4DFA-9FFE-FCE533188C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0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Bullets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A59F704-09FE-40D6-8B3A-C17C4994A6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4826796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F05E5-4985-4C05-9562-7EDA2EA06F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635" y="2474119"/>
            <a:ext cx="4283866" cy="2398823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1pPr>
            <a:lvl2pPr marL="7452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3pPr>
            <a:lvl4pPr marL="16380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4pPr>
            <a:lvl5pPr marL="20880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3D9509D-1F87-4CAD-BC94-A4964D794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74D0B008-DE7E-47CB-875B-CF47AB39A06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1BD67AD2-2095-475B-A5AD-628752A6DD2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7E11CD56-B9C0-419B-8A36-BB48536752F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C0093EA9-B48E-408D-BF34-563BEACBA4D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C32B9E1F-DA12-4F53-805F-DC377D7702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D6980C80-9C4B-40C0-9EBB-CAF66C85577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18C0116C-C2F0-4272-B65F-C60714918693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DefLogoHvit" hidden="1">
            <a:extLst>
              <a:ext uri="{FF2B5EF4-FFF2-40B4-BE49-F238E27FC236}">
                <a16:creationId xmlns:a16="http://schemas.microsoft.com/office/drawing/2014/main" id="{B7BC6600-B857-4DD2-B7C9-0E004A6DAE2C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8AABC91B-6EF8-4DD4-AF2C-42AAE70686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3E5577C-50C3-48A0-AF53-62D9F5F5DE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56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 med bilde (Høyre, sirkel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CDE15B9-BBD7-42A7-B667-4AABA4393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118" y="0"/>
            <a:ext cx="6908798" cy="3589020"/>
          </a:xfrm>
          <a:custGeom>
            <a:avLst/>
            <a:gdLst>
              <a:gd name="connsiteX0" fmla="*/ 53674 w 6908798"/>
              <a:gd name="connsiteY0" fmla="*/ 0 h 3589020"/>
              <a:gd name="connsiteX1" fmla="*/ 6855124 w 6908798"/>
              <a:gd name="connsiteY1" fmla="*/ 0 h 3589020"/>
              <a:gd name="connsiteX2" fmla="*/ 6890963 w 6908798"/>
              <a:gd name="connsiteY2" fmla="*/ 208491 h 3589020"/>
              <a:gd name="connsiteX3" fmla="*/ 6908798 w 6908798"/>
              <a:gd name="connsiteY3" fmla="*/ 522069 h 3589020"/>
              <a:gd name="connsiteX4" fmla="*/ 3454399 w 6908798"/>
              <a:gd name="connsiteY4" fmla="*/ 3589020 h 3589020"/>
              <a:gd name="connsiteX5" fmla="*/ 0 w 6908798"/>
              <a:gd name="connsiteY5" fmla="*/ 522069 h 3589020"/>
              <a:gd name="connsiteX6" fmla="*/ 17835 w 6908798"/>
              <a:gd name="connsiteY6" fmla="*/ 208491 h 35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8798" h="3589020">
                <a:moveTo>
                  <a:pt x="53674" y="0"/>
                </a:moveTo>
                <a:lnTo>
                  <a:pt x="6855124" y="0"/>
                </a:lnTo>
                <a:lnTo>
                  <a:pt x="6890963" y="208491"/>
                </a:lnTo>
                <a:cubicBezTo>
                  <a:pt x="6902757" y="311593"/>
                  <a:pt x="6908798" y="416205"/>
                  <a:pt x="6908798" y="522069"/>
                </a:cubicBezTo>
                <a:cubicBezTo>
                  <a:pt x="6908798" y="2215899"/>
                  <a:pt x="5362211" y="3589020"/>
                  <a:pt x="3454399" y="3589020"/>
                </a:cubicBezTo>
                <a:cubicBezTo>
                  <a:pt x="1546587" y="3589020"/>
                  <a:pt x="0" y="2215899"/>
                  <a:pt x="0" y="522069"/>
                </a:cubicBezTo>
                <a:cubicBezTo>
                  <a:pt x="0" y="416205"/>
                  <a:pt x="6042" y="311593"/>
                  <a:pt x="17835" y="208491"/>
                </a:cubicBezTo>
                <a:close/>
              </a:path>
            </a:pathLst>
          </a:custGeom>
          <a:solidFill>
            <a:srgbClr val="F3DED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5C2C1ED-04B4-4BB0-995F-FBE021031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9258" y="1"/>
            <a:ext cx="6502743" cy="5821831"/>
          </a:xfrm>
          <a:custGeom>
            <a:avLst/>
            <a:gdLst>
              <a:gd name="connsiteX0" fmla="*/ 641777 w 6502743"/>
              <a:gd name="connsiteY0" fmla="*/ 0 h 5821831"/>
              <a:gd name="connsiteX1" fmla="*/ 6502743 w 6502743"/>
              <a:gd name="connsiteY1" fmla="*/ 0 h 5821831"/>
              <a:gd name="connsiteX2" fmla="*/ 6502743 w 6502743"/>
              <a:gd name="connsiteY2" fmla="*/ 4581393 h 5821831"/>
              <a:gd name="connsiteX3" fmla="*/ 6368283 w 6502743"/>
              <a:gd name="connsiteY3" fmla="*/ 4729320 h 5821831"/>
              <a:gd name="connsiteX4" fmla="*/ 3730454 w 6502743"/>
              <a:gd name="connsiteY4" fmla="*/ 5821831 h 5821831"/>
              <a:gd name="connsiteX5" fmla="*/ 0 w 6502743"/>
              <a:gd name="connsiteY5" fmla="*/ 2091765 h 5821831"/>
              <a:gd name="connsiteX6" fmla="*/ 637103 w 6502743"/>
              <a:gd name="connsiteY6" fmla="*/ 6249 h 582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2743" h="5821831">
                <a:moveTo>
                  <a:pt x="641777" y="0"/>
                </a:moveTo>
                <a:lnTo>
                  <a:pt x="6502743" y="0"/>
                </a:lnTo>
                <a:lnTo>
                  <a:pt x="6502743" y="4581393"/>
                </a:lnTo>
                <a:lnTo>
                  <a:pt x="6368283" y="4729320"/>
                </a:lnTo>
                <a:cubicBezTo>
                  <a:pt x="5693204" y="5404330"/>
                  <a:pt x="4760591" y="5821831"/>
                  <a:pt x="3730454" y="5821831"/>
                </a:cubicBezTo>
                <a:cubicBezTo>
                  <a:pt x="1670181" y="5821831"/>
                  <a:pt x="0" y="4151824"/>
                  <a:pt x="0" y="2091765"/>
                </a:cubicBezTo>
                <a:cubicBezTo>
                  <a:pt x="0" y="1319243"/>
                  <a:pt x="234870" y="601572"/>
                  <a:pt x="637103" y="624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4952257"/>
            <a:ext cx="5912646" cy="969496"/>
          </a:xfrm>
        </p:spPr>
        <p:txBody>
          <a:bodyPr anchor="b">
            <a:noAutofit/>
          </a:bodyPr>
          <a:lstStyle>
            <a:lvl1pPr>
              <a:defRPr sz="7000">
                <a:solidFill>
                  <a:schemeClr val="accent2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Tittel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kapittel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EE1215-8BFC-4402-8AF8-777B7C8D6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6704" y="5976769"/>
            <a:ext cx="5912646" cy="432054"/>
          </a:xfrm>
        </p:spPr>
        <p:txBody>
          <a:bodyPr lIns="86400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SpareBank 1 Light" panose="020B050003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E54C31-34D8-42E9-8DA6-17AEAE2973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704" y="303620"/>
            <a:ext cx="1720380" cy="923330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2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77CC54D-2DC9-48B2-9120-D93F72855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3B2FE8A8-D76E-449B-9226-24FC2258849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3E1D7BB8-B7E0-4C40-B081-6B8B4100FF7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61618193-91F3-4633-AF08-71C2D692B01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C1EA0EA8-9984-4892-BBD2-610B78FD97C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067C023F-45C9-4C10-A2C9-E1C6D66C3B1E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76DF5DEA-4A8C-4684-BC3D-9C6A3A811E30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addin_image" hidden="1">
            <a:extLst>
              <a:ext uri="{FF2B5EF4-FFF2-40B4-BE49-F238E27FC236}">
                <a16:creationId xmlns:a16="http://schemas.microsoft.com/office/drawing/2014/main" id="{BA3F25F2-9508-42A0-840B-E7E985081894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46360B41-65C1-40AB-987E-F33E7533C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EBA8315-BCDB-43E3-9826-68EDCBB548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4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 med bilde (Høyre nede, sirkel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D22E757-EFE7-4496-8FCA-C88C2071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5310" y="0"/>
            <a:ext cx="5885376" cy="4521285"/>
          </a:xfrm>
          <a:custGeom>
            <a:avLst/>
            <a:gdLst>
              <a:gd name="connsiteX0" fmla="*/ 461865 w 5885376"/>
              <a:gd name="connsiteY0" fmla="*/ 0 h 4521285"/>
              <a:gd name="connsiteX1" fmla="*/ 5423511 w 5885376"/>
              <a:gd name="connsiteY1" fmla="*/ 0 h 4521285"/>
              <a:gd name="connsiteX2" fmla="*/ 5530209 w 5885376"/>
              <a:gd name="connsiteY2" fmla="*/ 175643 h 4521285"/>
              <a:gd name="connsiteX3" fmla="*/ 5885376 w 5885376"/>
              <a:gd name="connsiteY3" fmla="*/ 1578398 h 4521285"/>
              <a:gd name="connsiteX4" fmla="*/ 2942688 w 5885376"/>
              <a:gd name="connsiteY4" fmla="*/ 4521285 h 4521285"/>
              <a:gd name="connsiteX5" fmla="*/ 0 w 5885376"/>
              <a:gd name="connsiteY5" fmla="*/ 1578398 h 4521285"/>
              <a:gd name="connsiteX6" fmla="*/ 355167 w 5885376"/>
              <a:gd name="connsiteY6" fmla="*/ 175643 h 452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5376" h="4521285">
                <a:moveTo>
                  <a:pt x="461865" y="0"/>
                </a:moveTo>
                <a:lnTo>
                  <a:pt x="5423511" y="0"/>
                </a:lnTo>
                <a:lnTo>
                  <a:pt x="5530209" y="175643"/>
                </a:lnTo>
                <a:cubicBezTo>
                  <a:pt x="5756715" y="592630"/>
                  <a:pt x="5885376" y="1070488"/>
                  <a:pt x="5885376" y="1578398"/>
                </a:cubicBezTo>
                <a:cubicBezTo>
                  <a:pt x="5885376" y="3203710"/>
                  <a:pt x="4567890" y="4521285"/>
                  <a:pt x="2942688" y="4521285"/>
                </a:cubicBezTo>
                <a:cubicBezTo>
                  <a:pt x="1317486" y="4521285"/>
                  <a:pt x="0" y="3203710"/>
                  <a:pt x="0" y="1578398"/>
                </a:cubicBezTo>
                <a:cubicBezTo>
                  <a:pt x="0" y="1070488"/>
                  <a:pt x="128661" y="592630"/>
                  <a:pt x="355167" y="175643"/>
                </a:cubicBezTo>
                <a:close/>
              </a:path>
            </a:pathLst>
          </a:custGeom>
          <a:solidFill>
            <a:srgbClr val="D9D8E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73AC3B-A4A9-4926-98E2-D54C056F90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34350" y="1270489"/>
            <a:ext cx="6757650" cy="5587512"/>
          </a:xfrm>
          <a:custGeom>
            <a:avLst/>
            <a:gdLst>
              <a:gd name="connsiteX0" fmla="*/ 3737429 w 6757650"/>
              <a:gd name="connsiteY0" fmla="*/ 0 h 5587512"/>
              <a:gd name="connsiteX1" fmla="*/ 6621411 w 6757650"/>
              <a:gd name="connsiteY1" fmla="*/ 1360397 h 5587512"/>
              <a:gd name="connsiteX2" fmla="*/ 6757650 w 6757650"/>
              <a:gd name="connsiteY2" fmla="*/ 1542630 h 5587512"/>
              <a:gd name="connsiteX3" fmla="*/ 6757650 w 6757650"/>
              <a:gd name="connsiteY3" fmla="*/ 5587512 h 5587512"/>
              <a:gd name="connsiteX4" fmla="*/ 491968 w 6757650"/>
              <a:gd name="connsiteY4" fmla="*/ 5587512 h 5587512"/>
              <a:gd name="connsiteX5" fmla="*/ 451088 w 6757650"/>
              <a:gd name="connsiteY5" fmla="*/ 5520206 h 5587512"/>
              <a:gd name="connsiteX6" fmla="*/ 0 w 6757650"/>
              <a:gd name="connsiteY6" fmla="*/ 3738307 h 5587512"/>
              <a:gd name="connsiteX7" fmla="*/ 3737429 w 6757650"/>
              <a:gd name="connsiteY7" fmla="*/ 0 h 558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7650" h="5587512">
                <a:moveTo>
                  <a:pt x="3737429" y="0"/>
                </a:moveTo>
                <a:cubicBezTo>
                  <a:pt x="4898499" y="0"/>
                  <a:pt x="5935911" y="529568"/>
                  <a:pt x="6621411" y="1360397"/>
                </a:cubicBezTo>
                <a:lnTo>
                  <a:pt x="6757650" y="1542630"/>
                </a:lnTo>
                <a:lnTo>
                  <a:pt x="6757650" y="5587512"/>
                </a:lnTo>
                <a:lnTo>
                  <a:pt x="491968" y="5587512"/>
                </a:lnTo>
                <a:lnTo>
                  <a:pt x="451088" y="5520206"/>
                </a:lnTo>
                <a:cubicBezTo>
                  <a:pt x="163409" y="4990513"/>
                  <a:pt x="0" y="4383498"/>
                  <a:pt x="0" y="3738307"/>
                </a:cubicBezTo>
                <a:cubicBezTo>
                  <a:pt x="0" y="1673697"/>
                  <a:pt x="1673304" y="0"/>
                  <a:pt x="3737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E54C31-34D8-42E9-8DA6-17AEAE2973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704" y="303620"/>
            <a:ext cx="1721015" cy="923330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2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1367221"/>
            <a:ext cx="5614196" cy="969496"/>
          </a:xfrm>
        </p:spPr>
        <p:txBody>
          <a:bodyPr anchor="ctr">
            <a:noAutofit/>
          </a:bodyPr>
          <a:lstStyle>
            <a:lvl1pPr>
              <a:defRPr sz="7000">
                <a:solidFill>
                  <a:schemeClr val="accent2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Tittel</a:t>
            </a:r>
            <a:r>
              <a:rPr lang="en-US"/>
              <a:t> </a:t>
            </a:r>
            <a:r>
              <a:rPr lang="en-US" err="1"/>
              <a:t>kapittel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EE1215-8BFC-4402-8AF8-777B7C8D6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6704" y="2556833"/>
            <a:ext cx="5614196" cy="432054"/>
          </a:xfrm>
        </p:spPr>
        <p:txBody>
          <a:bodyPr lIns="86400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SpareBank 1 Light" panose="020B050003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D3E1BA9-A908-4A48-A0A6-59B33BE169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A1CC3DA1-6E86-4C3A-B22E-95896C5B284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AF58B9B1-B8B4-4686-95DA-24EC9795FA3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2F8CF7-A768-4FDA-B0E0-9D9BFBF0536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8EC9EC8E-BBE1-4C9B-B12F-C37E3754342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1D75CE87-EA9B-47E7-853C-FAC43232B17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F213F449-5667-488C-B67F-599AB7F3199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5" name="addin_image" hidden="1">
            <a:extLst>
              <a:ext uri="{FF2B5EF4-FFF2-40B4-BE49-F238E27FC236}">
                <a16:creationId xmlns:a16="http://schemas.microsoft.com/office/drawing/2014/main" id="{92472BBB-FF87-41B4-95E1-040D828D78AC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CB33E9C8-9CFC-44A7-9718-11BB15538F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0EF0787-0216-402D-A5C2-2706A78260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90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 med bilde (Ba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9BB2EB-AC30-458C-8A51-7839674630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5C1-C2D0-4B81-AFB0-17F1A5F19B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394140" y="3746500"/>
            <a:ext cx="7797860" cy="31115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E54C31-34D8-42E9-8DA6-17AEAE2973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704" y="129452"/>
            <a:ext cx="4077436" cy="2308324"/>
          </a:xfrm>
        </p:spPr>
        <p:txBody>
          <a:bodyPr>
            <a:noAutofit/>
          </a:bodyPr>
          <a:lstStyle>
            <a:lvl1pPr marL="0" indent="0">
              <a:buNone/>
              <a:defRPr sz="15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5900" y="4231704"/>
            <a:ext cx="6681674" cy="96852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Tittel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kapittel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EE1215-8BFC-4402-8AF8-777B7C8D6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5900" y="5385925"/>
            <a:ext cx="6681674" cy="432054"/>
          </a:xfrm>
        </p:spPr>
        <p:txBody>
          <a:bodyPr lIns="86400"/>
          <a:lstStyle>
            <a:lvl1pPr marL="0" indent="0" algn="l">
              <a:buNone/>
              <a:defRPr sz="1600">
                <a:solidFill>
                  <a:schemeClr val="bg1"/>
                </a:solidFill>
                <a:latin typeface="SpareBank 1 Light" panose="020B050003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D686DF5-6783-49D1-A41E-12D23A566A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list" hidden="1">
            <a:extLst>
              <a:ext uri="{FF2B5EF4-FFF2-40B4-BE49-F238E27FC236}">
                <a16:creationId xmlns:a16="http://schemas.microsoft.com/office/drawing/2014/main" id="{59C43119-D1A7-415A-9B56-BB4C24B48D44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8" name="addin_colorbox" hidden="1">
            <a:extLst>
              <a:ext uri="{FF2B5EF4-FFF2-40B4-BE49-F238E27FC236}">
                <a16:creationId xmlns:a16="http://schemas.microsoft.com/office/drawing/2014/main" id="{B3653F2D-47AC-43E1-A4F9-A6890FE46B6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9" name="addin_background" hidden="1">
            <a:extLst>
              <a:ext uri="{FF2B5EF4-FFF2-40B4-BE49-F238E27FC236}">
                <a16:creationId xmlns:a16="http://schemas.microsoft.com/office/drawing/2014/main" id="{B6546765-0756-4B17-9E12-187EA7A828E9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184A1887-91A2-4FF0-90C1-337F68E109C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F5BC4CF7-4561-4A71-AF04-561C00C4AD4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7863F087-9D6E-4220-8839-5C80E284A31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addin_image" hidden="1">
            <a:extLst>
              <a:ext uri="{FF2B5EF4-FFF2-40B4-BE49-F238E27FC236}">
                <a16:creationId xmlns:a16="http://schemas.microsoft.com/office/drawing/2014/main" id="{684A80EA-372E-4020-AAFF-EA2E11888C88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DE3EFA86-4F0D-4D8F-A8A2-EC95FFEC0C4F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12F06815-70B2-4E97-B573-D2D9A8F4FD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58AE369-6E76-4C2D-A30A-1CFE8E452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40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tekst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7958934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9050" y="1695768"/>
            <a:ext cx="6986588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E6BAA0E-1B86-4920-A1B2-C297FAE1CD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22FBF37D-5623-4C94-95F7-6B688EA5553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D34625E-682F-408E-9E14-44E86352C20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C088646E-0C10-49D0-94E8-3DB163FA2C4C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3FAED136-CB72-41E9-B69D-5D4265BCF28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030D9758-64E0-4C2C-B06A-CF33C984FBB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1E9C160B-0092-42DA-9F24-0CD3E8D3FC8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8B621-0985-46F8-805B-7FF310B154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9051" y="2216151"/>
            <a:ext cx="6986849" cy="333374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2" name="logo_blaa" hidden="1">
            <a:extLst>
              <a:ext uri="{FF2B5EF4-FFF2-40B4-BE49-F238E27FC236}">
                <a16:creationId xmlns:a16="http://schemas.microsoft.com/office/drawing/2014/main" id="{5ECE2ABF-DBB3-4A45-86BD-F58A6A08C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9705B42-AE33-4575-807D-19C985BC92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163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tekst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3984" y="1695768"/>
            <a:ext cx="8237830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D86FDA6-32A9-4186-AFB3-2EB461FDB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0918BD1B-00D5-42DF-8027-0E271560CF3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0184F0D-42BD-4F7D-A667-285A14FFD8D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0FE005F2-94D0-48ED-8E0B-9E95AB0F7A8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DABB563F-C536-4E6B-8FAB-1661085EA02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4942B9FD-E5B3-491C-8BD8-EF75F4DDADF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53812EEB-671E-4246-B775-9DDF0E16485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FE5726C-38E7-483F-A737-043513F3D3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03983" y="2216149"/>
            <a:ext cx="8237830" cy="381542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A811C8A8-40B3-4627-BD05-95749113EE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71117BC-8DCD-4FD5-B9B0-D62D9BB4FF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0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tekst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8256" y="1695768"/>
            <a:ext cx="10553558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F8C82DF-AABB-4910-AAF7-401C50AD3C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607BA65C-409C-495A-A826-A9EC045259F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935AD07-038A-4101-8144-4B09CAED498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D357C967-5FB7-49AB-920C-1F53E57063A1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80019DA8-1266-4502-94C3-01CC09A2BD1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AA14CF9A-9970-43D9-92B0-5A729151571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E05A82BB-796B-4BD1-B6FA-858F3648C4E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F1C9804-CF58-42D2-9F31-B4AF21DCFD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8255" y="2216149"/>
            <a:ext cx="10553558" cy="381542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5845210E-5D2B-474C-8AA2-7457996FC4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B28E8B4-F4F1-4531-827E-FF1C71562C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D86FDA6-32A9-4186-AFB3-2EB461FDB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0918BD1B-00D5-42DF-8027-0E271560CF3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0184F0D-42BD-4F7D-A667-285A14FFD8D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0FE005F2-94D0-48ED-8E0B-9E95AB0F7A8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DABB563F-C536-4E6B-8FAB-1661085EA02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4942B9FD-E5B3-491C-8BD8-EF75F4DDADF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53812EEB-671E-4246-B775-9DDF0E16485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4DFAB5E3-9CBE-4BC7-B63B-591246D541D2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16840" y="1695769"/>
            <a:ext cx="8237830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22" name="logo_blaa" hidden="1">
            <a:extLst>
              <a:ext uri="{FF2B5EF4-FFF2-40B4-BE49-F238E27FC236}">
                <a16:creationId xmlns:a16="http://schemas.microsoft.com/office/drawing/2014/main" id="{CFA23FC6-E3E8-4245-A467-08BCDD9BF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6B6AE0A1-4C4E-4C89-A206-3535843CF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9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stor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F8C82DF-AABB-4910-AAF7-401C50AD3C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607BA65C-409C-495A-A826-A9EC045259F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935AD07-038A-4101-8144-4B09CAED498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D357C967-5FB7-49AB-920C-1F53E57063A1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80019DA8-1266-4502-94C3-01CC09A2BD1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AA14CF9A-9970-43D9-92B0-5A729151571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E05A82BB-796B-4BD1-B6FA-858F3648C4E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C4AA29A-0515-470D-9A65-B35D1360972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16840" y="1695769"/>
            <a:ext cx="10553558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22" name="logo_blaa" hidden="1">
            <a:extLst>
              <a:ext uri="{FF2B5EF4-FFF2-40B4-BE49-F238E27FC236}">
                <a16:creationId xmlns:a16="http://schemas.microsoft.com/office/drawing/2014/main" id="{336C8632-0D17-408C-A434-FDAF5648B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BE99157-D190-4AE5-8768-58AB43EDE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3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5A25-9C26-BC4E-A708-021420A5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76C21-DCCD-814F-8175-4A01EA80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3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2B6E-72C1-6041-9D7B-E16AB437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3348-4D21-EC48-BF2B-C4EDD0E4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AA3E9-E757-AC48-9F33-61AE4E21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293467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F8C82DF-AABB-4910-AAF7-401C50AD3C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607BA65C-409C-495A-A826-A9EC045259F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935AD07-038A-4101-8144-4B09CAED498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D357C967-5FB7-49AB-920C-1F53E57063A1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80019DA8-1266-4502-94C3-01CC09A2BD1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AA14CF9A-9970-43D9-92B0-5A729151571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E05A82BB-796B-4BD1-B6FA-858F3648C4E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C4AA29A-0515-470D-9A65-B35D1360972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16842" y="1695769"/>
            <a:ext cx="5148643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20" name="Plassholder for innhold 1">
            <a:extLst>
              <a:ext uri="{FF2B5EF4-FFF2-40B4-BE49-F238E27FC236}">
                <a16:creationId xmlns:a16="http://schemas.microsoft.com/office/drawing/2014/main" id="{D75067CC-B9B0-4E2C-A856-0B89673E34E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721755" y="1695768"/>
            <a:ext cx="5148643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AB015FC3-4025-40DF-A337-29CAA93CB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57490C6-CD2E-42DB-8BA7-0929215B54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6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F321DF-3A33-4CC1-B5B4-4FEC55D27E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1306508"/>
            <a:ext cx="5588796" cy="553998"/>
          </a:xfrm>
        </p:spPr>
        <p:txBody>
          <a:bodyPr anchor="b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CD17-0B38-4678-850D-681E5D48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466340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1985966"/>
            <a:ext cx="5589587" cy="341313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392F2E7-3B07-419D-B3BD-4D2B0A9B9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5912" y="233096"/>
            <a:ext cx="5589587" cy="341313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</a:lstStyle>
          <a:p>
            <a:pPr lvl="0"/>
            <a:r>
              <a:rPr lang="en-US" err="1"/>
              <a:t>Deskriptor</a:t>
            </a:r>
            <a:r>
              <a:rPr lang="en-US"/>
              <a:t> for </a:t>
            </a:r>
            <a:r>
              <a:rPr lang="en-US" err="1"/>
              <a:t>bilde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8628ED4-BEC0-4634-8E8D-6E8B1F0192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A078E940-72D0-42A4-93F1-0ED159E95F5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D37F48B1-7ACE-4F4E-8A31-8FF315C54D1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5B8F4AEB-14D2-4216-AC0E-A75496A332B0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AC1F6EC1-046D-4D1B-ACDF-11EC0B74914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F98C4818-990B-4A03-A765-145459C6F9E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1DF3A714-D07A-4DCB-BE64-85ABAC3DA10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EA4FB2CF-9FF1-4850-8037-423724FE76A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577E44D0-6E18-4464-AA46-505BD8E43B3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932BAD-EFF5-412E-A960-7D42348E32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111C3E4E-FEBD-480E-A68A-DAD1B7AEB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FC18D45-21F9-4B24-9E92-A51C136EBF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2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)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6392DCB-D9F5-45C4-91D7-0EC3B95F3B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5588796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5589587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83287C-1B6D-42A7-B810-707CF60965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D52C60E8-6184-4E09-BFB9-914124AA58AF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4F4C1600-3FC9-4DE3-AE62-F70A46786D9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4F33EF02-B40B-40D4-BCF1-E6DD8A71FA09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3FDBBF1B-E505-4C56-B7B9-E7A60C1AB33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1A57301C-BDC3-4E80-B43E-AD9F9CA9505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D171F4EA-811C-4530-8202-F7F86CC5E3C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BED07210-E86B-4E5E-B346-60D1CAFCC62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4" name="DefLogoHvit" hidden="1">
            <a:extLst>
              <a:ext uri="{FF2B5EF4-FFF2-40B4-BE49-F238E27FC236}">
                <a16:creationId xmlns:a16="http://schemas.microsoft.com/office/drawing/2014/main" id="{BC632F05-D42F-449E-9874-9E9ECBD0D897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5EF44-DFF9-4153-9226-166E215234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7" name="logo_blaa" hidden="1">
            <a:extLst>
              <a:ext uri="{FF2B5EF4-FFF2-40B4-BE49-F238E27FC236}">
                <a16:creationId xmlns:a16="http://schemas.microsoft.com/office/drawing/2014/main" id="{C846ED89-7B7E-47DB-8DCA-83A7F0F96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2EF3935E-80FA-4708-A334-8371CDE1EF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31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 nede, sirkel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A8A8A2A-6A3B-44AB-8647-260EC7923E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6502" y="1033150"/>
            <a:ext cx="5905498" cy="5824850"/>
          </a:xfrm>
          <a:custGeom>
            <a:avLst/>
            <a:gdLst>
              <a:gd name="connsiteX0" fmla="*/ 3467099 w 5905498"/>
              <a:gd name="connsiteY0" fmla="*/ 0 h 5824850"/>
              <a:gd name="connsiteX1" fmla="*/ 5672496 w 5905498"/>
              <a:gd name="connsiteY1" fmla="*/ 791717 h 5824850"/>
              <a:gd name="connsiteX2" fmla="*/ 5905498 w 5905498"/>
              <a:gd name="connsiteY2" fmla="*/ 1003484 h 5824850"/>
              <a:gd name="connsiteX3" fmla="*/ 5905498 w 5905498"/>
              <a:gd name="connsiteY3" fmla="*/ 5824850 h 5824850"/>
              <a:gd name="connsiteX4" fmla="*/ 930186 w 5905498"/>
              <a:gd name="connsiteY4" fmla="*/ 5824850 h 5824850"/>
              <a:gd name="connsiteX5" fmla="*/ 791717 w 5905498"/>
              <a:gd name="connsiteY5" fmla="*/ 5672496 h 5824850"/>
              <a:gd name="connsiteX6" fmla="*/ 0 w 5905498"/>
              <a:gd name="connsiteY6" fmla="*/ 3467100 h 5824850"/>
              <a:gd name="connsiteX7" fmla="*/ 3467099 w 5905498"/>
              <a:gd name="connsiteY7" fmla="*/ 0 h 58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498" h="5824850">
                <a:moveTo>
                  <a:pt x="3467099" y="0"/>
                </a:moveTo>
                <a:cubicBezTo>
                  <a:pt x="4304836" y="0"/>
                  <a:pt x="5073177" y="297115"/>
                  <a:pt x="5672496" y="791717"/>
                </a:cubicBezTo>
                <a:lnTo>
                  <a:pt x="5905498" y="1003484"/>
                </a:lnTo>
                <a:lnTo>
                  <a:pt x="5905498" y="5824850"/>
                </a:lnTo>
                <a:lnTo>
                  <a:pt x="930186" y="5824850"/>
                </a:lnTo>
                <a:lnTo>
                  <a:pt x="791717" y="5672496"/>
                </a:lnTo>
                <a:cubicBezTo>
                  <a:pt x="297115" y="5073177"/>
                  <a:pt x="0" y="4304836"/>
                  <a:pt x="0" y="3467100"/>
                </a:cubicBezTo>
                <a:cubicBezTo>
                  <a:pt x="0" y="1552273"/>
                  <a:pt x="1552273" y="0"/>
                  <a:pt x="34670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5588796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5589587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832CADD-DDDE-4851-8BD1-99710FABB5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DFDA5939-391C-41D0-8F21-DD084424DB5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41D1CBCC-8E3A-47BE-982B-49EC2954D30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6793D32F-7B07-46C0-A33B-03EB8B18EE8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D8764E46-805A-407F-96C5-5A83D097195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204C9A61-3DE7-4BB7-AD6F-13FF004746F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1359F353-A991-43DF-8E05-D685ABD656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DA7D6A04-F3CF-46DC-9183-2173EDE5C745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E7E4907A-1620-4FFD-9C4A-1747B90959E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839F9B-ED44-48F4-B5D6-98DC325BA7C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86502" y="1033150"/>
            <a:ext cx="5905498" cy="5824850"/>
          </a:xfrm>
          <a:custGeom>
            <a:avLst/>
            <a:gdLst>
              <a:gd name="connsiteX0" fmla="*/ 3467099 w 5905498"/>
              <a:gd name="connsiteY0" fmla="*/ 0 h 5824850"/>
              <a:gd name="connsiteX1" fmla="*/ 5672496 w 5905498"/>
              <a:gd name="connsiteY1" fmla="*/ 791717 h 5824850"/>
              <a:gd name="connsiteX2" fmla="*/ 5905498 w 5905498"/>
              <a:gd name="connsiteY2" fmla="*/ 1003484 h 5824850"/>
              <a:gd name="connsiteX3" fmla="*/ 5905498 w 5905498"/>
              <a:gd name="connsiteY3" fmla="*/ 5824850 h 5824850"/>
              <a:gd name="connsiteX4" fmla="*/ 930186 w 5905498"/>
              <a:gd name="connsiteY4" fmla="*/ 5824850 h 5824850"/>
              <a:gd name="connsiteX5" fmla="*/ 791717 w 5905498"/>
              <a:gd name="connsiteY5" fmla="*/ 5672496 h 5824850"/>
              <a:gd name="connsiteX6" fmla="*/ 0 w 5905498"/>
              <a:gd name="connsiteY6" fmla="*/ 3467099 h 5824850"/>
              <a:gd name="connsiteX7" fmla="*/ 3467099 w 5905498"/>
              <a:gd name="connsiteY7" fmla="*/ 0 h 58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498" h="5824850">
                <a:moveTo>
                  <a:pt x="3467099" y="0"/>
                </a:moveTo>
                <a:cubicBezTo>
                  <a:pt x="4304836" y="0"/>
                  <a:pt x="5073177" y="297115"/>
                  <a:pt x="5672496" y="791717"/>
                </a:cubicBezTo>
                <a:lnTo>
                  <a:pt x="5905498" y="1003484"/>
                </a:lnTo>
                <a:lnTo>
                  <a:pt x="5905498" y="5824850"/>
                </a:lnTo>
                <a:lnTo>
                  <a:pt x="930186" y="5824850"/>
                </a:lnTo>
                <a:lnTo>
                  <a:pt x="791717" y="5672496"/>
                </a:lnTo>
                <a:cubicBezTo>
                  <a:pt x="297115" y="5073177"/>
                  <a:pt x="0" y="4304836"/>
                  <a:pt x="0" y="3467099"/>
                </a:cubicBezTo>
                <a:cubicBezTo>
                  <a:pt x="0" y="1552273"/>
                  <a:pt x="1552273" y="0"/>
                  <a:pt x="34670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8DC69E0B-9998-4BB5-B644-B410B64EE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9B55273-02C8-4B98-AE57-CCAFCD6C78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75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 nede, sirkel, liten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D115F76-499E-4BA8-ACCD-A3E76104C3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20288" y="2667000"/>
            <a:ext cx="4271712" cy="4191000"/>
          </a:xfrm>
          <a:custGeom>
            <a:avLst/>
            <a:gdLst>
              <a:gd name="connsiteX0" fmla="*/ 2654198 w 4271712"/>
              <a:gd name="connsiteY0" fmla="*/ 0 h 4191000"/>
              <a:gd name="connsiteX1" fmla="*/ 4138185 w 4271712"/>
              <a:gd name="connsiteY1" fmla="*/ 453313 h 4191000"/>
              <a:gd name="connsiteX2" fmla="*/ 4271712 w 4271712"/>
              <a:gd name="connsiteY2" fmla="*/ 553166 h 4191000"/>
              <a:gd name="connsiteX3" fmla="*/ 4271712 w 4271712"/>
              <a:gd name="connsiteY3" fmla="*/ 4191000 h 4191000"/>
              <a:gd name="connsiteX4" fmla="*/ 492669 w 4271712"/>
              <a:gd name="connsiteY4" fmla="*/ 4191000 h 4191000"/>
              <a:gd name="connsiteX5" fmla="*/ 453296 w 4271712"/>
              <a:gd name="connsiteY5" fmla="*/ 4138345 h 4191000"/>
              <a:gd name="connsiteX6" fmla="*/ 0 w 4271712"/>
              <a:gd name="connsiteY6" fmla="*/ 2654300 h 4191000"/>
              <a:gd name="connsiteX7" fmla="*/ 2654198 w 4271712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1712" h="4191000">
                <a:moveTo>
                  <a:pt x="2654198" y="0"/>
                </a:moveTo>
                <a:cubicBezTo>
                  <a:pt x="3203901" y="0"/>
                  <a:pt x="3714573" y="167115"/>
                  <a:pt x="4138185" y="453313"/>
                </a:cubicBezTo>
                <a:lnTo>
                  <a:pt x="4271712" y="553166"/>
                </a:lnTo>
                <a:lnTo>
                  <a:pt x="4271712" y="4191000"/>
                </a:lnTo>
                <a:lnTo>
                  <a:pt x="492669" y="4191000"/>
                </a:lnTo>
                <a:lnTo>
                  <a:pt x="453296" y="4138345"/>
                </a:lnTo>
                <a:cubicBezTo>
                  <a:pt x="167108" y="3714716"/>
                  <a:pt x="0" y="3204024"/>
                  <a:pt x="0" y="2654300"/>
                </a:cubicBezTo>
                <a:cubicBezTo>
                  <a:pt x="0" y="1188371"/>
                  <a:pt x="1188325" y="0"/>
                  <a:pt x="2654198" y="0"/>
                </a:cubicBezTo>
                <a:close/>
              </a:path>
            </a:pathLst>
          </a:custGeom>
          <a:solidFill>
            <a:srgbClr val="002776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5588796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5589587" cy="43088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832CADD-DDDE-4851-8BD1-99710FABB5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DFDA5939-391C-41D0-8F21-DD084424DB5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41D1CBCC-8E3A-47BE-982B-49EC2954D30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6793D32F-7B07-46C0-A33B-03EB8B18EE8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D8764E46-805A-407F-96C5-5A83D097195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204C9A61-3DE7-4BB7-AD6F-13FF004746F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1359F353-A991-43DF-8E05-D685ABD656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DA7D6A04-F3CF-46DC-9183-2173EDE5C745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E7E4907A-1620-4FFD-9C4A-1747B90959E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041E85E-F425-444C-8552-A079AFFD576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20288" y="2667000"/>
            <a:ext cx="4271712" cy="4191000"/>
          </a:xfrm>
          <a:custGeom>
            <a:avLst/>
            <a:gdLst>
              <a:gd name="connsiteX0" fmla="*/ 2654198 w 4271712"/>
              <a:gd name="connsiteY0" fmla="*/ 0 h 4191000"/>
              <a:gd name="connsiteX1" fmla="*/ 4138185 w 4271712"/>
              <a:gd name="connsiteY1" fmla="*/ 453313 h 4191000"/>
              <a:gd name="connsiteX2" fmla="*/ 4271712 w 4271712"/>
              <a:gd name="connsiteY2" fmla="*/ 553166 h 4191000"/>
              <a:gd name="connsiteX3" fmla="*/ 4271712 w 4271712"/>
              <a:gd name="connsiteY3" fmla="*/ 4191000 h 4191000"/>
              <a:gd name="connsiteX4" fmla="*/ 492669 w 4271712"/>
              <a:gd name="connsiteY4" fmla="*/ 4191000 h 4191000"/>
              <a:gd name="connsiteX5" fmla="*/ 453296 w 4271712"/>
              <a:gd name="connsiteY5" fmla="*/ 4138345 h 4191000"/>
              <a:gd name="connsiteX6" fmla="*/ 0 w 4271712"/>
              <a:gd name="connsiteY6" fmla="*/ 2654300 h 4191000"/>
              <a:gd name="connsiteX7" fmla="*/ 2654198 w 4271712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1712" h="4191000">
                <a:moveTo>
                  <a:pt x="2654198" y="0"/>
                </a:moveTo>
                <a:cubicBezTo>
                  <a:pt x="3203901" y="0"/>
                  <a:pt x="3714573" y="167115"/>
                  <a:pt x="4138185" y="453313"/>
                </a:cubicBezTo>
                <a:lnTo>
                  <a:pt x="4271712" y="553166"/>
                </a:lnTo>
                <a:lnTo>
                  <a:pt x="4271712" y="4191000"/>
                </a:lnTo>
                <a:lnTo>
                  <a:pt x="492669" y="4191000"/>
                </a:lnTo>
                <a:lnTo>
                  <a:pt x="453296" y="4138345"/>
                </a:lnTo>
                <a:cubicBezTo>
                  <a:pt x="167109" y="3714715"/>
                  <a:pt x="0" y="3204024"/>
                  <a:pt x="0" y="2654300"/>
                </a:cubicBezTo>
                <a:cubicBezTo>
                  <a:pt x="0" y="1188371"/>
                  <a:pt x="1188325" y="0"/>
                  <a:pt x="2654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484BA514-5E69-4753-BAD8-8463DD617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6A9945E4-F06A-4B61-A158-37FA01BED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)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B906783-82F7-4F06-A909-92414CF27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0808" y="0"/>
            <a:ext cx="8281191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3378995" cy="43088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33789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372FE5E-CAA5-4EE3-813D-053EE9B99F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DE1AB944-55F7-447E-B1B0-7777CEB8144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3C3E6D96-3091-423E-B530-6AA7F835351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865A7262-53CB-411A-B2DD-5D7B09996073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4363F96A-DC31-41C7-A2CA-C1A3F458F8B1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CE2A7C8C-4183-49E0-A81F-A87C95D40EC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8B17877C-C149-4333-893F-07266CF802A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139D70A2-5F98-4E2C-B189-EE2B4FDCCAD5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D390523-127C-4A96-AEC0-9D4C14B03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3378203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3041F739-C6C8-45A7-9C0D-685B68A2F2DB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2E16B7E-1832-4A1C-881A-B121241BBC9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11600" y="0"/>
            <a:ext cx="82804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9F428127-606D-4AFA-AFEE-425E619C0E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7E78207-5C18-4C77-86BA-31EC64AB8A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53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innhold (Høyre) 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0D26DCF0-7676-47A4-8E76-C67AEF8C71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0808" y="0"/>
            <a:ext cx="8281191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3378995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33789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9902AC6-0866-4866-BEB8-3EF36AE083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86E4A578-2604-4EF1-A112-B6EEBB1650DF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53BD8B14-1016-4228-ABB8-79ED792B2B6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9D41E301-6567-4BD4-9BF8-E8D9532FBFF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DBE22B59-58E2-4A77-A9D7-CC7F38F62F49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24E36FD8-70FB-44F5-8C26-61B5CE08134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8BD79908-CF76-4F3E-A9EC-C9C524CEFC5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A2CF66BD-25DA-4FF6-9589-251CB8ECC82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914B5D-5A23-45A9-B953-59A3D98BD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3378203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A9A38E28-BCBE-41B5-9F74-A416D15CB715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13F9-6889-481B-A280-1985D2203EE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911600" y="0"/>
            <a:ext cx="8280400" cy="685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FCC00E6B-0C89-42BD-9F5B-F2F57035B4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7083F6DA-9610-4A28-B576-56CE89C4AF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8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innhold (Bak)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BDE19F-A62C-4B9A-AABE-67AEE005F0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1306508"/>
            <a:ext cx="5588796" cy="55399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CD17-0B38-4678-850D-681E5D48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466340"/>
            <a:ext cx="5588796" cy="3685222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1985966"/>
            <a:ext cx="5589587" cy="34131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EBDE9C1-A6AF-42BB-AD3E-EC5033DF7D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E881F7AB-121D-483A-BEEB-047633213E2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1F051DA2-02ED-4843-9F7B-A5F1B5FA1D47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737967A0-F11A-4DEB-8752-F51E6C30160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0BCBC18E-CFC3-4CBA-A77B-FCEE20A0D0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DAE9B024-9850-4644-969C-845FA2224C3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4C82FF42-4159-46F4-9A84-97CFCB2094A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1" name="addin_image" hidden="1">
            <a:extLst>
              <a:ext uri="{FF2B5EF4-FFF2-40B4-BE49-F238E27FC236}">
                <a16:creationId xmlns:a16="http://schemas.microsoft.com/office/drawing/2014/main" id="{A9A00501-7D4B-4A4A-9C7E-528975384D02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7EA08099-CF4B-47D5-AE1A-473F68B466AF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83A8C025-8F5E-4FD5-BBB4-32731D6FED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827D74C-EFCC-4AFB-B163-F2DEAA39AF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365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BDE19F-A62C-4B9A-AABE-67AEE005F0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5AB121-B777-4009-80C1-75B8761B0C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138087C-6F4A-4D28-8FDF-F085F699A2C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6706D5D-D638-4DB1-9AC8-CD8309B275C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06DEFD4A-FB2F-46A7-8EFB-9873F806D4F0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5848A094-42A0-4FA4-B133-A3B7A7B39B0F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5" name="addin_title" hidden="1">
            <a:extLst>
              <a:ext uri="{FF2B5EF4-FFF2-40B4-BE49-F238E27FC236}">
                <a16:creationId xmlns:a16="http://schemas.microsoft.com/office/drawing/2014/main" id="{15ECCDD0-B9DF-490B-8070-810E4261072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6" name="addin_text" hidden="1">
            <a:extLst>
              <a:ext uri="{FF2B5EF4-FFF2-40B4-BE49-F238E27FC236}">
                <a16:creationId xmlns:a16="http://schemas.microsoft.com/office/drawing/2014/main" id="{20FD1917-1441-4832-9EC0-0D1DABCB58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7" name="addin_image" hidden="1">
            <a:extLst>
              <a:ext uri="{FF2B5EF4-FFF2-40B4-BE49-F238E27FC236}">
                <a16:creationId xmlns:a16="http://schemas.microsoft.com/office/drawing/2014/main" id="{757AAD15-4D1F-4961-B536-5ECA1FDCBEF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8" name="DefLogoHvit" hidden="1">
            <a:extLst>
              <a:ext uri="{FF2B5EF4-FFF2-40B4-BE49-F238E27FC236}">
                <a16:creationId xmlns:a16="http://schemas.microsoft.com/office/drawing/2014/main" id="{9207E573-3D16-4F72-83D9-249A5604221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1" name="logo_blaa" hidden="1">
            <a:extLst>
              <a:ext uri="{FF2B5EF4-FFF2-40B4-BE49-F238E27FC236}">
                <a16:creationId xmlns:a16="http://schemas.microsoft.com/office/drawing/2014/main" id="{6701C759-E8F6-44E1-8120-4848C31788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2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16A893E-4B4C-4D36-97A1-7A8F006B0A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19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llomtittel, tekst og innhold (Bak)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17378-974D-4128-8D5E-84FC6512327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5C1-C2D0-4B81-AFB0-17F1A5F19B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326380" y="3247853"/>
            <a:ext cx="6865620" cy="3610147"/>
          </a:xfrm>
          <a:prstGeom prst="round1Rect">
            <a:avLst>
              <a:gd name="adj" fmla="val 39195"/>
            </a:avLst>
          </a:prstGeom>
          <a:solidFill>
            <a:srgbClr val="FDF3F2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9970" y="4257902"/>
            <a:ext cx="4607604" cy="39405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r>
              <a:rPr lang="en-US" err="1"/>
              <a:t>Mellomtittel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4B4CF32-5696-483C-9E36-AECAC554DB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3718968E-017F-4F68-8388-B2E458897EF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95677D21-AB8E-4EAE-937F-550723AA605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0DA2D151-1A8B-4DE7-921B-4788399FB6A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A63A0026-16AF-4E57-831A-D74BAFCE142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5E142F18-FA97-44F7-B279-1943E3BC51B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366C5A4A-E52D-4E55-82D4-F2A3DEF0988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C71F8D16-8429-46C8-A55F-53113E72FB3A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6D5F194-6865-43D1-A2E9-4920E38BE8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69971" y="4792663"/>
            <a:ext cx="4607718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7" name="logo_blaa" hidden="1">
            <a:extLst>
              <a:ext uri="{FF2B5EF4-FFF2-40B4-BE49-F238E27FC236}">
                <a16:creationId xmlns:a16="http://schemas.microsoft.com/office/drawing/2014/main" id="{4E784765-9F1B-45C9-AC85-E1EB0C456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22DC8FFE-70B3-49A4-AF95-4DAF91A08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21EF-90C6-EC43-A29A-32C69802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C11A-CFAA-0946-8801-193B7C8D6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D8D0-E4FE-154E-8554-BDBB8A2E9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BA061-20A6-DF4D-B8A5-C6C05367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0712E-A8B6-394C-93EC-65AF6B45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CDC-4F98-E94F-B7FA-02CCDD35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1836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8E7BC67-93D3-4DE1-9069-B45F8FFA3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AF9CB0EE-AD99-4A11-AADA-C4A4009C79B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00C112-E41D-4154-A09B-F17BA74EE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419600" y="4651956"/>
            <a:ext cx="7772400" cy="2206044"/>
          </a:xfrm>
          <a:custGeom>
            <a:avLst/>
            <a:gdLst>
              <a:gd name="connsiteX0" fmla="*/ 6126453 w 7772400"/>
              <a:gd name="connsiteY0" fmla="*/ 0 h 2206044"/>
              <a:gd name="connsiteX1" fmla="*/ 0 w 7772400"/>
              <a:gd name="connsiteY1" fmla="*/ 0 h 2206044"/>
              <a:gd name="connsiteX2" fmla="*/ 0 w 7772400"/>
              <a:gd name="connsiteY2" fmla="*/ 2206044 h 2206044"/>
              <a:gd name="connsiteX3" fmla="*/ 7772400 w 7772400"/>
              <a:gd name="connsiteY3" fmla="*/ 2206044 h 2206044"/>
              <a:gd name="connsiteX4" fmla="*/ 7772400 w 7772400"/>
              <a:gd name="connsiteY4" fmla="*/ 1645947 h 2206044"/>
              <a:gd name="connsiteX5" fmla="*/ 6126453 w 7772400"/>
              <a:gd name="connsiteY5" fmla="*/ 0 h 220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400" h="2206044">
                <a:moveTo>
                  <a:pt x="6126453" y="0"/>
                </a:moveTo>
                <a:lnTo>
                  <a:pt x="0" y="0"/>
                </a:lnTo>
                <a:lnTo>
                  <a:pt x="0" y="2206044"/>
                </a:lnTo>
                <a:lnTo>
                  <a:pt x="7772400" y="2206044"/>
                </a:lnTo>
                <a:lnTo>
                  <a:pt x="7772400" y="1645947"/>
                </a:lnTo>
                <a:cubicBezTo>
                  <a:pt x="7772400" y="736916"/>
                  <a:pt x="7035484" y="0"/>
                  <a:pt x="6126453" y="0"/>
                </a:cubicBezTo>
                <a:close/>
              </a:path>
            </a:pathLst>
          </a:custGeom>
          <a:solidFill>
            <a:srgbClr val="D8D8E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5347826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913" y="853321"/>
            <a:ext cx="5348287" cy="55399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5763" y="723901"/>
            <a:ext cx="4607762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E135E41-F011-45ED-BC06-DEDEFCACBB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C9EA006E-2080-4935-92C8-631EA67245C5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3" name="addin_colorbox" hidden="1">
            <a:extLst>
              <a:ext uri="{FF2B5EF4-FFF2-40B4-BE49-F238E27FC236}">
                <a16:creationId xmlns:a16="http://schemas.microsoft.com/office/drawing/2014/main" id="{2FC96FE8-006C-4558-8BA8-53291D4137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4" name="addin_background" hidden="1">
            <a:extLst>
              <a:ext uri="{FF2B5EF4-FFF2-40B4-BE49-F238E27FC236}">
                <a16:creationId xmlns:a16="http://schemas.microsoft.com/office/drawing/2014/main" id="{366A9094-1F57-4D0B-A622-EDA13749F054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5" name="addin_logo" hidden="1">
            <a:extLst>
              <a:ext uri="{FF2B5EF4-FFF2-40B4-BE49-F238E27FC236}">
                <a16:creationId xmlns:a16="http://schemas.microsoft.com/office/drawing/2014/main" id="{34FCEA06-8CAE-4214-8ECB-62EE1CDCC7A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title" hidden="1">
            <a:extLst>
              <a:ext uri="{FF2B5EF4-FFF2-40B4-BE49-F238E27FC236}">
                <a16:creationId xmlns:a16="http://schemas.microsoft.com/office/drawing/2014/main" id="{66A5CB83-A611-486A-A11E-524EC248C22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7" name="addin_text" hidden="1">
            <a:extLst>
              <a:ext uri="{FF2B5EF4-FFF2-40B4-BE49-F238E27FC236}">
                <a16:creationId xmlns:a16="http://schemas.microsoft.com/office/drawing/2014/main" id="{FF933DB9-766C-426B-B11E-45A6BA6095A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Text Placeholder 1" hidden="1">
            <a:extLst>
              <a:ext uri="{FF2B5EF4-FFF2-40B4-BE49-F238E27FC236}">
                <a16:creationId xmlns:a16="http://schemas.microsoft.com/office/drawing/2014/main" id="{4475D5B4-B04D-492A-BF9B-685A53F04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5913" y="853321"/>
            <a:ext cx="5348287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794821EF-9AF2-4167-BA65-8EAF8E8DEA4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5763" y="1196836"/>
            <a:ext cx="4607718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CA42C7DF-ED2B-443A-9FB1-BC0F52E371D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76813" y="5544693"/>
            <a:ext cx="7000761" cy="59054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4" name="logo_blaa" hidden="1">
            <a:extLst>
              <a:ext uri="{FF2B5EF4-FFF2-40B4-BE49-F238E27FC236}">
                <a16:creationId xmlns:a16="http://schemas.microsoft.com/office/drawing/2014/main" id="{7F3578E1-E008-4470-B5F1-2C6F02797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1E2BCF2-A762-4298-B793-762CFDB6F3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Høyre og venstre)">
    <p:bg>
      <p:bgPr>
        <a:solidFill>
          <a:srgbClr val="FB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FD96C6F-2B95-4858-B2FD-E57FE81F27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36080" y="0"/>
            <a:ext cx="545592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6F8DC9D5-24ED-458C-90BB-732F5F9D6B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0"/>
            <a:ext cx="6587243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CB0EE-AD99-4A11-AADA-C4A4009C79B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-1" y="0"/>
            <a:ext cx="658724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00C112-E41D-4154-A09B-F17BA74EE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341257" y="3730171"/>
            <a:ext cx="6850742" cy="3127829"/>
          </a:xfrm>
          <a:prstGeom prst="round1Rect">
            <a:avLst>
              <a:gd name="adj" fmla="val 44896"/>
            </a:avLst>
          </a:prstGeom>
          <a:solidFill>
            <a:srgbClr val="D8D8E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5347826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913" y="853321"/>
            <a:ext cx="5348287" cy="55399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5763" y="4729846"/>
            <a:ext cx="4891810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6F41208-5C1D-4DD4-8A50-29FFF2F2242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736080" y="0"/>
            <a:ext cx="5455919" cy="3730171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744182F-BA54-48B0-B256-4947640EBA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addin_colorlist" hidden="1">
            <a:extLst>
              <a:ext uri="{FF2B5EF4-FFF2-40B4-BE49-F238E27FC236}">
                <a16:creationId xmlns:a16="http://schemas.microsoft.com/office/drawing/2014/main" id="{C273E00C-50FC-4C09-837B-667751499D4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2" name="addin_colorbox" hidden="1">
            <a:extLst>
              <a:ext uri="{FF2B5EF4-FFF2-40B4-BE49-F238E27FC236}">
                <a16:creationId xmlns:a16="http://schemas.microsoft.com/office/drawing/2014/main" id="{1136DBA2-434B-4983-86EB-77F8FA3578A7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3" name="addin_background" hidden="1">
            <a:extLst>
              <a:ext uri="{FF2B5EF4-FFF2-40B4-BE49-F238E27FC236}">
                <a16:creationId xmlns:a16="http://schemas.microsoft.com/office/drawing/2014/main" id="{EEA2228F-8BF9-4C93-9035-4B6EF6481C8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4" name="addin_logo" hidden="1">
            <a:extLst>
              <a:ext uri="{FF2B5EF4-FFF2-40B4-BE49-F238E27FC236}">
                <a16:creationId xmlns:a16="http://schemas.microsoft.com/office/drawing/2014/main" id="{BF822C3C-A96D-4C31-9A95-60C5B3D4B251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5" name="addin_title" hidden="1">
            <a:extLst>
              <a:ext uri="{FF2B5EF4-FFF2-40B4-BE49-F238E27FC236}">
                <a16:creationId xmlns:a16="http://schemas.microsoft.com/office/drawing/2014/main" id="{E919718A-FF57-49A0-9771-B176C0DE0BB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6" name="addin_text" hidden="1">
            <a:extLst>
              <a:ext uri="{FF2B5EF4-FFF2-40B4-BE49-F238E27FC236}">
                <a16:creationId xmlns:a16="http://schemas.microsoft.com/office/drawing/2014/main" id="{84AA82A5-69A9-42C5-A00A-E051759316E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B4593EE2-8E41-475D-BA91-5A5948E62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85762" y="5202781"/>
            <a:ext cx="4891811" cy="82515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2" name="logo_blaa" hidden="1">
            <a:extLst>
              <a:ext uri="{FF2B5EF4-FFF2-40B4-BE49-F238E27FC236}">
                <a16:creationId xmlns:a16="http://schemas.microsoft.com/office/drawing/2014/main" id="{22E77406-D171-4B00-AC8F-68FE9AF4A5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6518D90-702C-499C-86E1-78475C7BAF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34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Venst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CB0EE-AD99-4A11-AADA-C4A4009C79B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0" y="0"/>
            <a:ext cx="7353300" cy="6858000"/>
          </a:xfrm>
          <a:prstGeom prst="round1Rect">
            <a:avLst>
              <a:gd name="adj" fmla="val 38976"/>
            </a:avLst>
          </a:prstGeom>
          <a:solidFill>
            <a:srgbClr val="002060"/>
          </a:solidFill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00C112-E41D-4154-A09B-F17BA74EE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341257" y="3232150"/>
            <a:ext cx="6850742" cy="3625851"/>
          </a:xfrm>
          <a:prstGeom prst="round1Rect">
            <a:avLst>
              <a:gd name="adj" fmla="val 38591"/>
            </a:avLst>
          </a:prstGeom>
          <a:solidFill>
            <a:srgbClr val="FDF3F2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67069" y="2090825"/>
            <a:ext cx="4210504" cy="553998"/>
          </a:xfr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67068" y="2766475"/>
            <a:ext cx="4210505" cy="392650"/>
          </a:xfrm>
        </p:spPr>
        <p:txBody>
          <a:bodyPr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7069" y="4179840"/>
            <a:ext cx="4210505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0E5897B-0128-4833-ABC7-9D5B944D43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addin_colorlist" hidden="1">
            <a:extLst>
              <a:ext uri="{FF2B5EF4-FFF2-40B4-BE49-F238E27FC236}">
                <a16:creationId xmlns:a16="http://schemas.microsoft.com/office/drawing/2014/main" id="{7BD4C53C-108D-4394-8456-4042468C0E3E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B367CA8A-46EF-4B57-A802-BB29E53CA95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2" name="addin_background" hidden="1">
            <a:extLst>
              <a:ext uri="{FF2B5EF4-FFF2-40B4-BE49-F238E27FC236}">
                <a16:creationId xmlns:a16="http://schemas.microsoft.com/office/drawing/2014/main" id="{8EC9AE72-4105-48A6-A086-47AFE82C935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3" name="addin_logo" hidden="1">
            <a:extLst>
              <a:ext uri="{FF2B5EF4-FFF2-40B4-BE49-F238E27FC236}">
                <a16:creationId xmlns:a16="http://schemas.microsoft.com/office/drawing/2014/main" id="{2F1AA884-7DE6-4EAE-BF6F-1767EE3A5B0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4" name="addin_title" hidden="1">
            <a:extLst>
              <a:ext uri="{FF2B5EF4-FFF2-40B4-BE49-F238E27FC236}">
                <a16:creationId xmlns:a16="http://schemas.microsoft.com/office/drawing/2014/main" id="{B8B387BA-8B81-4475-9FC8-702C90AFA83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5" name="addin_text" hidden="1">
            <a:extLst>
              <a:ext uri="{FF2B5EF4-FFF2-40B4-BE49-F238E27FC236}">
                <a16:creationId xmlns:a16="http://schemas.microsoft.com/office/drawing/2014/main" id="{D9145AC7-3FAF-40CE-9C66-69B589F5679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6818D3C5-E00B-4293-821C-798C4F134E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67025" y="4614675"/>
            <a:ext cx="4210549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9" name="logo_blaa" hidden="1">
            <a:extLst>
              <a:ext uri="{FF2B5EF4-FFF2-40B4-BE49-F238E27FC236}">
                <a16:creationId xmlns:a16="http://schemas.microsoft.com/office/drawing/2014/main" id="{A746D630-93E8-4301-815A-394D17C9B8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0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D049940A-8367-443B-A5CB-9A76A10216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4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3 bokser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13DEE0-CCAF-47EA-A14D-D76793842F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9008" y="-8758"/>
            <a:ext cx="3949700" cy="6866758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16FC5DA-8226-4CF8-B228-E01FC14873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9200" y="3490090"/>
            <a:ext cx="3352800" cy="336790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51F98C5-2BE5-42D7-BB2F-61E1BA87BF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39200" y="0"/>
            <a:ext cx="3352800" cy="336790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F59F70E-C806-43BD-9D89-C54E8C3B0D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839200" y="3498849"/>
            <a:ext cx="3352799" cy="335914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DCA02DF-93B7-429F-A0AD-D85D318A8EA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49800" y="-2"/>
            <a:ext cx="3949700" cy="685799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394970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913" y="910471"/>
            <a:ext cx="3949701" cy="553998"/>
          </a:xfrm>
        </p:spPr>
        <p:txBody>
          <a:bodyPr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6F41208-5C1D-4DD4-8A50-29FFF2F2242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39200" y="0"/>
            <a:ext cx="3352799" cy="335914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4D51EAA-A93B-4020-8227-613B86276B8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F919271A-D69E-44B1-9601-857C23308C2F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9" name="addin_colorbox" hidden="1">
            <a:extLst>
              <a:ext uri="{FF2B5EF4-FFF2-40B4-BE49-F238E27FC236}">
                <a16:creationId xmlns:a16="http://schemas.microsoft.com/office/drawing/2014/main" id="{524CAE9B-B20C-4A8D-934B-59339B019D1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2" name="addin_background" hidden="1">
            <a:extLst>
              <a:ext uri="{FF2B5EF4-FFF2-40B4-BE49-F238E27FC236}">
                <a16:creationId xmlns:a16="http://schemas.microsoft.com/office/drawing/2014/main" id="{AC83C4E6-04D0-4072-8F3C-7976CB3356C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3" name="addin_logo" hidden="1">
            <a:extLst>
              <a:ext uri="{FF2B5EF4-FFF2-40B4-BE49-F238E27FC236}">
                <a16:creationId xmlns:a16="http://schemas.microsoft.com/office/drawing/2014/main" id="{6A95789E-F5A3-4946-AB59-D1C0D4FF1F3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4" name="addin_title" hidden="1">
            <a:extLst>
              <a:ext uri="{FF2B5EF4-FFF2-40B4-BE49-F238E27FC236}">
                <a16:creationId xmlns:a16="http://schemas.microsoft.com/office/drawing/2014/main" id="{3D365EEB-3C51-4BE4-88F0-1FC8A2B887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5" name="addin_text" hidden="1">
            <a:extLst>
              <a:ext uri="{FF2B5EF4-FFF2-40B4-BE49-F238E27FC236}">
                <a16:creationId xmlns:a16="http://schemas.microsoft.com/office/drawing/2014/main" id="{0B668723-1F65-41E9-8B0D-4C408D3AF15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DefLogoHvit" hidden="1">
            <a:extLst>
              <a:ext uri="{FF2B5EF4-FFF2-40B4-BE49-F238E27FC236}">
                <a16:creationId xmlns:a16="http://schemas.microsoft.com/office/drawing/2014/main" id="{1B4E343D-3448-4288-96A0-8161A1BCA02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549804D6-DBC7-4F01-9B86-DCB54C291E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913" y="2121720"/>
            <a:ext cx="3949700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3" name="logo_blaa" hidden="1">
            <a:extLst>
              <a:ext uri="{FF2B5EF4-FFF2-40B4-BE49-F238E27FC236}">
                <a16:creationId xmlns:a16="http://schemas.microsoft.com/office/drawing/2014/main" id="{4D401E98-DD38-4330-8056-D4408808A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E7BB2219-D737-4282-9E1F-6FE1C426B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49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innhold (Høy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BBFA32DA-0415-49CF-BCF9-38F570B362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5597" y="0"/>
            <a:ext cx="4266403" cy="68667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DCA02DF-93B7-429F-A0AD-D85D318A8EA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7925597" y="1"/>
            <a:ext cx="4259939" cy="6857999"/>
          </a:xfrm>
          <a:prstGeom prst="rect">
            <a:avLst/>
          </a:prstGeom>
          <a:solidFill>
            <a:srgbClr val="002060"/>
          </a:solidFill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6163919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D2C0544-2BE4-48B0-9C84-7496C2E325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E35BFD6A-9EBA-437D-94D3-A22AE9F3BF6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BE9F07D1-9FDA-4010-B64C-C1629BFE350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0B018755-7928-4745-9B40-F3496CA5DF1C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633A8CE6-D1F0-4276-AE71-8C8663E262E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FDD8280D-ED4A-4383-944E-05E4FE2BF96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994003EC-43C4-4410-B11C-73FEE191870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3341E66A-52C3-4488-998F-D252AB6C05BB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BAA402BF-A073-4F44-B5BE-D9D57BDB22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99256" y="1698171"/>
            <a:ext cx="4259939" cy="383902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B1BAE7D6-EDF1-412A-8A7C-D0C66EB1F8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4A78B58-2E4D-4AD3-82FF-D22EBD98F3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6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mellomtittel, tekst og innhold (Bak)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8A1C56D-C7B2-4042-9CD8-AA509F79511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66087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40B92AA-42BC-432B-8FCD-86D6CFD8E5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5913" y="909186"/>
            <a:ext cx="1166087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E363977-D9F6-454E-A94B-C68902B958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8220" y="2476500"/>
            <a:ext cx="3978593" cy="355507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A81454-9B8B-4525-959D-5534FBD4C3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0F7888C7-E2BB-4F37-9548-732E47B2D66A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0D07F82-624B-4368-B875-4A5180E2445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EC608B2B-F460-4524-A128-B881BF70A79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61C83988-EF2B-4F8A-A221-FBA24707F9C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47B8B98E-1475-4FEF-A304-E855B226301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07811DB8-614D-4E24-9368-EBE38BEF6B9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3A47E8CE-2C1D-4AD7-95B9-E7E0918EBD50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2E2FCD1C-F435-4FE3-80BE-22F5B98AD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676A8F3-EC8C-4453-8449-2C822606A2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56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8A1C56D-C7B2-4042-9CD8-AA509F79511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902DB0-F9C9-4208-AC04-F65B14A925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22416" y="2157469"/>
            <a:ext cx="5560333" cy="193899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“</a:t>
            </a:r>
            <a:r>
              <a:rPr lang="en-US" err="1"/>
              <a:t>Sitat</a:t>
            </a:r>
            <a:r>
              <a:rPr lang="en-US"/>
              <a:t>”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262E9EA-50DA-4C6F-BDBD-45D2CC16F5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22417" y="4498845"/>
            <a:ext cx="5560332" cy="215444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Navn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E93E590-141F-4D3A-BAE4-F780C71B13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0359BBBD-8D4D-47A6-A6D2-15A5C12B778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91BDE199-DCB0-44B7-B468-DB0113CDAADE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5BC20023-01D6-43AC-AC9E-3D5BBB97537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9037258-551C-4040-900F-0E68A78A121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61EAB1CA-B254-4FF7-9B06-83529538730C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E978D642-AF95-46D9-BDA8-AC5CCCB3ED30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E1023C14-08D5-4A55-A00C-020E6A8C9E4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1B649B0A-B0CF-48B6-9396-8599EA60A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00E1DC1-2305-48BC-9FED-2A0F4D2901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4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660079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84523D-32B3-42D2-9506-B4449EF176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5913" y="909186"/>
            <a:ext cx="1166087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15913" y="1460500"/>
            <a:ext cx="6719887" cy="4784725"/>
          </a:xfrm>
        </p:spPr>
        <p:txBody>
          <a:bodyPr/>
          <a:lstStyle/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9981B97-0927-4AE0-B50C-C8C76D99F2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4499" y="2152968"/>
            <a:ext cx="3912283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94E24CE-73E5-478C-A0AE-B3FF6F4E4C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531F68E2-5378-49F8-9089-CF82D4C5C37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A3B53C9F-AC67-475F-A1A3-7F754C8F112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42717750-4B12-4D91-8622-DC0D4272850D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CBF86961-0370-4940-A239-56F95E63CBDB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2" name="addin_title" hidden="1">
            <a:extLst>
              <a:ext uri="{FF2B5EF4-FFF2-40B4-BE49-F238E27FC236}">
                <a16:creationId xmlns:a16="http://schemas.microsoft.com/office/drawing/2014/main" id="{0AE0909F-FA8A-42B2-A5EA-7A13B05B37C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3" name="addin_text" hidden="1">
            <a:extLst>
              <a:ext uri="{FF2B5EF4-FFF2-40B4-BE49-F238E27FC236}">
                <a16:creationId xmlns:a16="http://schemas.microsoft.com/office/drawing/2014/main" id="{9400D268-CC84-41FD-B9A3-9510D85E407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E2F7EB6-BD9A-4CAB-81C5-FA6F6D8726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64499" y="2673350"/>
            <a:ext cx="3912283" cy="327546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1B798BE3-448E-4178-86AB-362ED91961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446E3A4-1DF7-4AAF-A5D3-031FB38E7E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99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 (Høy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9DA6E-D112-4CF2-9E61-D2803FFC55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0"/>
            <a:ext cx="3343275" cy="6858000"/>
          </a:xfrm>
          <a:solidFill>
            <a:srgbClr val="EFEFEF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660079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715658" y="1036637"/>
            <a:ext cx="8261126" cy="5364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5EA8AB-6B52-4A25-8679-9037A006B2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7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2C43F1F1-08A8-45E6-8709-A6CF646C389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29DE899F-C243-4AB6-84E9-84DD211AA6D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FD84D5B2-05C4-4708-B0E6-8816C134C1A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BC7B844F-3B22-4BC5-AE8F-529F6F8103B2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91826AB-F933-47F3-A50A-E1A9C8C299CE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882AA710-D5DF-4B9E-B682-8BC67348AB3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F27B46D2-22EB-487B-863E-8C88301E95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705" y="1191898"/>
            <a:ext cx="2822753" cy="462946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0" name="logo_blaa" hidden="1">
            <a:extLst>
              <a:ext uri="{FF2B5EF4-FFF2-40B4-BE49-F238E27FC236}">
                <a16:creationId xmlns:a16="http://schemas.microsoft.com/office/drawing/2014/main" id="{320AB546-B5F6-4B54-ACB4-7C95DFB1E4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  <p:pic>
        <p:nvPicPr>
          <p:cNvPr id="21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58D5A5D-1DE9-4835-8E56-C5FFC7CCBD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39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 (2 grafer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9DA6E-D112-4CF2-9E61-D2803FFC55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0"/>
            <a:ext cx="3343275" cy="6858000"/>
          </a:xfrm>
          <a:solidFill>
            <a:srgbClr val="EFEFEF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2821912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4281260" y="1036637"/>
            <a:ext cx="3343276" cy="5364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8" name="Chart Placeholder 5">
            <a:extLst>
              <a:ext uri="{FF2B5EF4-FFF2-40B4-BE49-F238E27FC236}">
                <a16:creationId xmlns:a16="http://schemas.microsoft.com/office/drawing/2014/main" id="{31484953-D908-4216-A821-FFF36AE77225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418290" y="1036637"/>
            <a:ext cx="3343276" cy="5364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AF830C0-8048-4660-85F5-880345F1B2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1260" y="445295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8373671-1454-4F00-862D-A2611E85FF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18290" y="445295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033B6724-4542-4E0D-A677-8E0AEC06B5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7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999124DB-8F02-409F-A729-E11030C3457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CD623913-286B-465D-A7E5-0DF3533D4623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CD92FFB2-664D-487F-A82D-D46DC13C7D0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A6BE133F-DD99-468C-8D55-748939F0F9C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AAE24BC9-EA40-4A42-B35A-A5F8924D3B2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2A25BEF6-DC40-4AF2-B91B-D50EB057310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171BDB52-B689-490F-A912-7D7E708067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704" y="1191898"/>
            <a:ext cx="2821911" cy="462946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8237C849-F2DC-4A24-BE2B-41077547B3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3DB58FEA-18AC-4D1E-95FB-04EC75A797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3F2D-76EE-E84F-9FE1-0B9ADFF9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196E7-40C3-C041-9856-A723B9CC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4" indent="0">
              <a:buNone/>
              <a:defRPr sz="1600" b="1"/>
            </a:lvl4pPr>
            <a:lvl5pPr marL="1828526" indent="0">
              <a:buNone/>
              <a:defRPr sz="1600" b="1"/>
            </a:lvl5pPr>
            <a:lvl6pPr marL="2285657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1CBAF-F836-8B44-BA9C-4C98C82AB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C6596-1320-DE4E-B57F-BD7D24A7D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4" indent="0">
              <a:buNone/>
              <a:defRPr sz="1600" b="1"/>
            </a:lvl4pPr>
            <a:lvl5pPr marL="1828526" indent="0">
              <a:buNone/>
              <a:defRPr sz="1600" b="1"/>
            </a:lvl5pPr>
            <a:lvl6pPr marL="2285657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44A22-E1DF-7F4D-9096-523438E96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59D2B-4E5D-B54D-9976-AD4A70F1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B530E-2B9E-0849-A4FA-7BF4B4EC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C965F-496B-6743-B457-7FBC6742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7280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 (4 grafer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9DA6E-D112-4CF2-9E61-D2803FFC55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0"/>
            <a:ext cx="3343275" cy="6858000"/>
          </a:xfrm>
          <a:solidFill>
            <a:srgbClr val="EFEFEF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2821912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4281260" y="851285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8" name="Chart Placeholder 5">
            <a:extLst>
              <a:ext uri="{FF2B5EF4-FFF2-40B4-BE49-F238E27FC236}">
                <a16:creationId xmlns:a16="http://schemas.microsoft.com/office/drawing/2014/main" id="{31484953-D908-4216-A821-FFF36AE77225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418290" y="851285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AF830C0-8048-4660-85F5-880345F1B2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1260" y="445295"/>
            <a:ext cx="3343275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8373671-1454-4F00-862D-A2611E85FF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18290" y="445295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8" name="Chart Placeholder 5">
            <a:extLst>
              <a:ext uri="{FF2B5EF4-FFF2-40B4-BE49-F238E27FC236}">
                <a16:creationId xmlns:a16="http://schemas.microsoft.com/office/drawing/2014/main" id="{67E0BF1E-FA82-4B7F-B923-BFDB61725C32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4281260" y="4113242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9" name="Chart Placeholder 5">
            <a:extLst>
              <a:ext uri="{FF2B5EF4-FFF2-40B4-BE49-F238E27FC236}">
                <a16:creationId xmlns:a16="http://schemas.microsoft.com/office/drawing/2014/main" id="{CA985493-FA53-488E-8517-92FC07AF2B01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8418290" y="4113242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D22E512-6705-4C14-9589-C2DACC2CD1B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1260" y="3707252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FD5F680-AEB8-4E1E-9514-7E53E03994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18290" y="3707252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D8FA83E3-5DF6-44FC-9818-DBD9AC1388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7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addin_colorlist" hidden="1">
            <a:extLst>
              <a:ext uri="{FF2B5EF4-FFF2-40B4-BE49-F238E27FC236}">
                <a16:creationId xmlns:a16="http://schemas.microsoft.com/office/drawing/2014/main" id="{026061BC-914B-4BA8-A2C4-CC0745516D4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4" name="addin_colorbox" hidden="1">
            <a:extLst>
              <a:ext uri="{FF2B5EF4-FFF2-40B4-BE49-F238E27FC236}">
                <a16:creationId xmlns:a16="http://schemas.microsoft.com/office/drawing/2014/main" id="{C7639C6D-46FA-4FA7-8EC0-21DEE11DB27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5" name="addin_background" hidden="1">
            <a:extLst>
              <a:ext uri="{FF2B5EF4-FFF2-40B4-BE49-F238E27FC236}">
                <a16:creationId xmlns:a16="http://schemas.microsoft.com/office/drawing/2014/main" id="{71D860E0-3EB4-4985-8611-DBB86048C27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6" name="addin_logo" hidden="1">
            <a:extLst>
              <a:ext uri="{FF2B5EF4-FFF2-40B4-BE49-F238E27FC236}">
                <a16:creationId xmlns:a16="http://schemas.microsoft.com/office/drawing/2014/main" id="{3040054D-988B-4548-8071-431E56D48E1E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3988038F-D2A8-423E-9DE1-C599EB065BA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7291C49E-6F93-4D1D-98F0-6D074E39ECF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2F7D3B47-0043-4A21-A582-E9A771DC02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704" y="1191898"/>
            <a:ext cx="2821911" cy="462946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2" name="logo_blaa" hidden="1">
            <a:extLst>
              <a:ext uri="{FF2B5EF4-FFF2-40B4-BE49-F238E27FC236}">
                <a16:creationId xmlns:a16="http://schemas.microsoft.com/office/drawing/2014/main" id="{65E340F3-2D4B-4133-AFDA-17D160ED2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  <p:pic>
        <p:nvPicPr>
          <p:cNvPr id="3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B682390-D16F-4D52-9FE5-4F27158480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31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tvikling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8A1C56D-C7B2-4042-9CD8-AA509F79511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902DB0-F9C9-4208-AC04-F65B14A925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3134" y="2359798"/>
            <a:ext cx="4533908" cy="23544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17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r>
              <a:rPr lang="en-US"/>
              <a:t>00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012ADA4-FF9C-4A9A-9D47-9F7DF4E17A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07042" y="2359797"/>
            <a:ext cx="3978593" cy="18499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sz="1600"/>
              <a:t>Klikk for å redigere tekststiler i malen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BFCD7BF-3AB7-4429-8BC8-F8BC42C2A5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95E40C5A-6129-49F4-B4D2-D18CFE88C1D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6831A200-49F5-4645-BB55-B21422B4DD4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29F23ED3-8031-44D0-AF88-1C89758EB5A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696CEC71-F65A-43A1-962D-596ECDCFEFF5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19D9EC0F-9854-4585-BE93-674C85878F1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72B513AD-BD82-49A5-8EDC-A9F4BDC63D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DefLogoHvit" hidden="1">
            <a:extLst>
              <a:ext uri="{FF2B5EF4-FFF2-40B4-BE49-F238E27FC236}">
                <a16:creationId xmlns:a16="http://schemas.microsoft.com/office/drawing/2014/main" id="{0BB6941E-7A67-4E07-AB3F-FA53A5938919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F3B51043-A47E-4BCA-A459-6DFAC62960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7A79A79D-E3EF-4DDC-ADBC-E5569ED20C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62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side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53E799FF-A7CB-461E-B019-32619A79E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1152511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26E3C71-6252-416E-BB06-9B02EAF49F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97807" y="4320383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7807" y="3894454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A52B160-86DA-4012-954C-C6953026A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913" y="909186"/>
            <a:ext cx="1152511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A5C2C-D005-4D6A-B53B-999FAD2B2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7807" y="2254021"/>
            <a:ext cx="1440180" cy="1439299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89B68B-6FC3-4A8E-A6B4-15BE438ABF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81927" y="4320383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A88F8B5-8E03-43A4-B94C-726522E8C2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81927" y="3894454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44BEA80-896A-4A78-A6E8-C08CC90D84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81927" y="2254021"/>
            <a:ext cx="1440180" cy="1439299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FC636C-45F7-4D80-913A-E189DBD4B0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12058" y="4315621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2A3850B-57F8-4746-ABC4-07EFFB9552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2058" y="3889692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C51C625-F779-4CC0-B43C-69D91D5B9F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2058" y="2249259"/>
            <a:ext cx="1440180" cy="1439299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6F1C91C-5EFA-46E9-8499-1ACC2BBC19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54053" y="4325288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8AB3A0E-5127-4287-9954-3E23BA96F2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54053" y="3899359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4A5529C-9EF2-4C35-9351-C26E0DDC60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4053" y="2258926"/>
            <a:ext cx="1440180" cy="1439299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C6EA9-B739-4680-AD52-7A2BDE15538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497807" y="2254021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IKON SETTES INN HER</a:t>
            </a: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B06652B2-4AB0-45B6-BED4-F119744C0781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981927" y="2254021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32D361F0-26FD-42CA-ABD7-D4A1E734FBA4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9154053" y="2258926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r>
              <a:rPr lang="en-US"/>
              <a:t> 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B832E9B8-520B-4E6D-956D-A9A1F8270D2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612058" y="2249259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D004951B-E132-4CB5-BE08-014909997C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4" name="addin_colorlist" hidden="1">
            <a:extLst>
              <a:ext uri="{FF2B5EF4-FFF2-40B4-BE49-F238E27FC236}">
                <a16:creationId xmlns:a16="http://schemas.microsoft.com/office/drawing/2014/main" id="{6E501A22-635E-4E52-A781-CEFE3AAF9E1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ikon1, ikon2, ikon3, ikon4</a:t>
            </a:r>
          </a:p>
        </p:txBody>
      </p:sp>
      <p:sp>
        <p:nvSpPr>
          <p:cNvPr id="35" name="addin_colorbox" hidden="1">
            <a:extLst>
              <a:ext uri="{FF2B5EF4-FFF2-40B4-BE49-F238E27FC236}">
                <a16:creationId xmlns:a16="http://schemas.microsoft.com/office/drawing/2014/main" id="{C152D6E7-5ABD-462F-B484-D3C5A98E30C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36" name="addin_background" hidden="1">
            <a:extLst>
              <a:ext uri="{FF2B5EF4-FFF2-40B4-BE49-F238E27FC236}">
                <a16:creationId xmlns:a16="http://schemas.microsoft.com/office/drawing/2014/main" id="{E380263D-5A13-44BA-8F84-CE8D468BF3F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37" name="addin_logo" hidden="1">
            <a:extLst>
              <a:ext uri="{FF2B5EF4-FFF2-40B4-BE49-F238E27FC236}">
                <a16:creationId xmlns:a16="http://schemas.microsoft.com/office/drawing/2014/main" id="{A47615AF-2F92-48F5-9427-DB7CDFC14D1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8" name="addin_title" hidden="1">
            <a:extLst>
              <a:ext uri="{FF2B5EF4-FFF2-40B4-BE49-F238E27FC236}">
                <a16:creationId xmlns:a16="http://schemas.microsoft.com/office/drawing/2014/main" id="{DE8F631C-E719-4912-BF9F-B8C23CA2B3F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9" name="addin_text" hidden="1">
            <a:extLst>
              <a:ext uri="{FF2B5EF4-FFF2-40B4-BE49-F238E27FC236}">
                <a16:creationId xmlns:a16="http://schemas.microsoft.com/office/drawing/2014/main" id="{7FC205FB-165B-4339-88D1-EF192C650B2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41" name="logo_blaa" hidden="1">
            <a:extLst>
              <a:ext uri="{FF2B5EF4-FFF2-40B4-BE49-F238E27FC236}">
                <a16:creationId xmlns:a16="http://schemas.microsoft.com/office/drawing/2014/main" id="{36D62ADE-B6EB-4E9D-A698-F6928D873A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2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23C472C-C59D-41DB-9080-BB3A3BF01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66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side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73BE435-F82E-401E-BC8F-786DF65E161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42257" y="2161952"/>
            <a:ext cx="1440180" cy="1439299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3875DC22-FC29-439F-BE1C-C4CEEE74E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450495" y="2161952"/>
            <a:ext cx="1440180" cy="1439299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9238488-45B2-4EF9-9DCF-75A9D082AC0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67444" y="2161952"/>
            <a:ext cx="1440180" cy="1439299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12A2793-E8C0-4A44-AD6E-511C67CD47B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280970" y="2161952"/>
            <a:ext cx="1440180" cy="1439299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EC5F670-0FCC-48B7-9C97-8A0ED134BF4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92632" y="2161952"/>
            <a:ext cx="1440180" cy="1439299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1152511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26E3C71-6252-416E-BB06-9B02EAF49F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42258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42258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A52B160-86DA-4012-954C-C6953026A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913" y="909186"/>
            <a:ext cx="1152511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89B68B-6FC3-4A8E-A6B4-15BE438ABF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50495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A88F8B5-8E03-43A4-B94C-726522E8C2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0495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FC636C-45F7-4D80-913A-E189DBD4B0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67444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2A3850B-57F8-4746-ABC4-07EFFB9552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7444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6F1C91C-5EFA-46E9-8499-1ACC2BBC19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80970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8AB3A0E-5127-4287-9954-3E23BA96F2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80970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C6EA9-B739-4680-AD52-7A2BDE15538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542257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B06652B2-4AB0-45B6-BED4-F119744C0781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0495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32D361F0-26FD-42CA-ABD7-D4A1E734FBA4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7280970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B832E9B8-520B-4E6D-956D-A9A1F8270D2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5367444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3F540DE3-195D-4E6B-A7AF-31B5DF60F736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9192632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F891B1A-3BF6-4C12-A12A-239C8FCE033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92632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D5D28B2-0704-4803-A645-557CB31EE3D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92632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  <a:p>
            <a:pPr lvl="0"/>
            <a:endParaRPr lang="en-US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A0EFE922-5D7E-4DE7-BDD3-B34758502B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addin_colorlist" hidden="1">
            <a:extLst>
              <a:ext uri="{FF2B5EF4-FFF2-40B4-BE49-F238E27FC236}">
                <a16:creationId xmlns:a16="http://schemas.microsoft.com/office/drawing/2014/main" id="{075E0F79-D570-480C-8DF3-E58C21E1F61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ikon1, ikon2, ikon3, ikon4</a:t>
            </a:r>
          </a:p>
        </p:txBody>
      </p:sp>
      <p:sp>
        <p:nvSpPr>
          <p:cNvPr id="39" name="addin_colorbox" hidden="1">
            <a:extLst>
              <a:ext uri="{FF2B5EF4-FFF2-40B4-BE49-F238E27FC236}">
                <a16:creationId xmlns:a16="http://schemas.microsoft.com/office/drawing/2014/main" id="{67B923A1-1928-48F4-99F0-2BC992E26D5E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40" name="addin_background" hidden="1">
            <a:extLst>
              <a:ext uri="{FF2B5EF4-FFF2-40B4-BE49-F238E27FC236}">
                <a16:creationId xmlns:a16="http://schemas.microsoft.com/office/drawing/2014/main" id="{C8275DA9-4738-44F4-80E0-B95FD7F7669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41" name="addin_logo" hidden="1">
            <a:extLst>
              <a:ext uri="{FF2B5EF4-FFF2-40B4-BE49-F238E27FC236}">
                <a16:creationId xmlns:a16="http://schemas.microsoft.com/office/drawing/2014/main" id="{50E7F9FC-E5AD-43C9-9814-D45E18A0765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42" name="addin_title" hidden="1">
            <a:extLst>
              <a:ext uri="{FF2B5EF4-FFF2-40B4-BE49-F238E27FC236}">
                <a16:creationId xmlns:a16="http://schemas.microsoft.com/office/drawing/2014/main" id="{4E85F3F3-61FE-46B8-9DCC-8DF708F7EF3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43" name="addin_text" hidden="1">
            <a:extLst>
              <a:ext uri="{FF2B5EF4-FFF2-40B4-BE49-F238E27FC236}">
                <a16:creationId xmlns:a16="http://schemas.microsoft.com/office/drawing/2014/main" id="{CCB6333A-8809-4730-B12B-15E8A5FE960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49" name="logo_blaa" hidden="1">
            <a:extLst>
              <a:ext uri="{FF2B5EF4-FFF2-40B4-BE49-F238E27FC236}">
                <a16:creationId xmlns:a16="http://schemas.microsoft.com/office/drawing/2014/main" id="{2367E5BC-640F-4B38-A817-CFA9E60650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50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C345F42-5ED1-4E3A-BFB6-51316D5A8F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70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side (Med tekst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C3D8B82-1186-4182-B0A5-AF811E03AA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238625" y="3795682"/>
            <a:ext cx="895350" cy="872978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0279050-A64A-4B83-A905-1B3FC387D1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8625" y="1771827"/>
            <a:ext cx="895350" cy="872978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D0A5540-DE13-4650-A761-05A3821451B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866900" y="3795682"/>
            <a:ext cx="895350" cy="872978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13F1418-8863-4CCE-A609-28E1F569F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66900" y="1771827"/>
            <a:ext cx="895350" cy="872978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4062DE1-5A03-401B-828E-C09837CBE7B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639050" y="0"/>
            <a:ext cx="4552950" cy="6858000"/>
          </a:xfrm>
          <a:solidFill>
            <a:srgbClr val="005AA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6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6579396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26E3C71-6252-416E-BB06-9B02EAF49F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42257" y="3286065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42257" y="2809079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A52B160-86DA-4012-954C-C6953026A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913" y="909186"/>
            <a:ext cx="6579396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3FDEC93C-B0F9-43F6-9A2B-43486128B15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913982" y="3286065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D64AEBB-F5C6-49BB-A8BD-743146A4CBF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13982" y="2809079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52CFF93E-569D-485C-9953-C19AC5E3C45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542257" y="5309920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C8A6D454-40E4-4EA2-B644-EDCFBBCB62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42257" y="4832934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1A3C0572-03EF-4F24-A0B1-253B71A2C1F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913982" y="5309920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4A24DB8-42A3-44EC-A86F-652A853874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913982" y="4832934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A96C8D-EA7E-4A1A-9503-66E8E35B8CE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369300" y="1098550"/>
            <a:ext cx="3608274" cy="3937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BDC22F2-8CFA-49E4-A541-56C2672DA8B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369300" y="1605457"/>
            <a:ext cx="3608274" cy="3937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25147704-1371-462B-8BE0-901BF4C6B9A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369300" y="2882345"/>
            <a:ext cx="3608274" cy="3937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1CCA3D76-ECCA-4308-8AF0-909FC8B26F8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69300" y="3389252"/>
            <a:ext cx="3608274" cy="3937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60A7792F-9090-4A87-8964-DF22B9449CE4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369300" y="4922063"/>
            <a:ext cx="3608274" cy="3937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A80D731A-25DF-478D-9DD2-54A9511D84F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369300" y="5428970"/>
            <a:ext cx="3608274" cy="3937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6001A3-F024-4A8E-B5CF-D1D78B3F4E4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866900" y="1771827"/>
            <a:ext cx="895350" cy="872978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FB244F5A-705A-48E8-927E-F279AC5F5FEC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866900" y="1771827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3A7F4820-EF59-4DD5-A97C-2CBCBA008F3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238625" y="1771827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98FC926-9B84-46D8-89CC-E751E9D26A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66900" y="3795682"/>
            <a:ext cx="895350" cy="872978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Content Placeholder 8">
            <a:extLst>
              <a:ext uri="{FF2B5EF4-FFF2-40B4-BE49-F238E27FC236}">
                <a16:creationId xmlns:a16="http://schemas.microsoft.com/office/drawing/2014/main" id="{EE315A61-2E68-4EB9-B2F9-BDF0F31BDE53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866900" y="3795682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1FAD39D5-056D-4EB9-8E8D-ACED66A3A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38625" y="3795682"/>
            <a:ext cx="895350" cy="872978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5" name="Content Placeholder 8">
            <a:extLst>
              <a:ext uri="{FF2B5EF4-FFF2-40B4-BE49-F238E27FC236}">
                <a16:creationId xmlns:a16="http://schemas.microsoft.com/office/drawing/2014/main" id="{769CDA1B-0410-4357-A97C-A7947A450081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4238625" y="3795682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1910E6F-A89F-470C-B8C5-2CA101D8EC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2" name="addin_colorlist" hidden="1">
            <a:extLst>
              <a:ext uri="{FF2B5EF4-FFF2-40B4-BE49-F238E27FC236}">
                <a16:creationId xmlns:a16="http://schemas.microsoft.com/office/drawing/2014/main" id="{2530AF2D-9963-4853-BC15-8D5711DC97A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ikon1, ikon2, ikon3, ikon4</a:t>
            </a:r>
          </a:p>
        </p:txBody>
      </p:sp>
      <p:sp>
        <p:nvSpPr>
          <p:cNvPr id="45" name="addin_colorbox" hidden="1">
            <a:extLst>
              <a:ext uri="{FF2B5EF4-FFF2-40B4-BE49-F238E27FC236}">
                <a16:creationId xmlns:a16="http://schemas.microsoft.com/office/drawing/2014/main" id="{4647CBF0-028B-48BC-8377-8664458D9C7F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46" name="addin_background" hidden="1">
            <a:extLst>
              <a:ext uri="{FF2B5EF4-FFF2-40B4-BE49-F238E27FC236}">
                <a16:creationId xmlns:a16="http://schemas.microsoft.com/office/drawing/2014/main" id="{A4BBCABF-1EAD-4EE4-9436-DCF1D624554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56" name="addin_logo" hidden="1">
            <a:extLst>
              <a:ext uri="{FF2B5EF4-FFF2-40B4-BE49-F238E27FC236}">
                <a16:creationId xmlns:a16="http://schemas.microsoft.com/office/drawing/2014/main" id="{53D5C84E-F74F-4DE1-B8BD-09B906AD981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57" name="addin_title" hidden="1">
            <a:extLst>
              <a:ext uri="{FF2B5EF4-FFF2-40B4-BE49-F238E27FC236}">
                <a16:creationId xmlns:a16="http://schemas.microsoft.com/office/drawing/2014/main" id="{6A4887B0-59E8-4459-A232-FBE56D3489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58" name="addin_text" hidden="1">
            <a:extLst>
              <a:ext uri="{FF2B5EF4-FFF2-40B4-BE49-F238E27FC236}">
                <a16:creationId xmlns:a16="http://schemas.microsoft.com/office/drawing/2014/main" id="{DFF3A27C-DEC0-4C13-A024-9CDA6FA62D2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59" name="DefLogoHvit" hidden="1">
            <a:extLst>
              <a:ext uri="{FF2B5EF4-FFF2-40B4-BE49-F238E27FC236}">
                <a16:creationId xmlns:a16="http://schemas.microsoft.com/office/drawing/2014/main" id="{E242F738-11B7-4699-ADA7-AD2F8082B21C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4" name="logo_blaa" hidden="1">
            <a:extLst>
              <a:ext uri="{FF2B5EF4-FFF2-40B4-BE49-F238E27FC236}">
                <a16:creationId xmlns:a16="http://schemas.microsoft.com/office/drawing/2014/main" id="{738B84B1-DC30-474B-A002-A0BBC4FA2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6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379BCA5E-FE76-4C4B-9933-5B6BB851E7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6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9CBE4C0-AD7E-4767-A37B-3C4FCC55B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09692" y="1238672"/>
            <a:ext cx="5242508" cy="5242256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42492" y="566738"/>
            <a:ext cx="2775947" cy="5931262"/>
          </a:xfrm>
          <a:custGeom>
            <a:avLst/>
            <a:gdLst>
              <a:gd name="connsiteX0" fmla="*/ 0 w 2775947"/>
              <a:gd name="connsiteY0" fmla="*/ 0 h 5931262"/>
              <a:gd name="connsiteX1" fmla="*/ 2775947 w 2775947"/>
              <a:gd name="connsiteY1" fmla="*/ 0 h 5931262"/>
              <a:gd name="connsiteX2" fmla="*/ 2775947 w 2775947"/>
              <a:gd name="connsiteY2" fmla="*/ 5516988 h 5931262"/>
              <a:gd name="connsiteX3" fmla="*/ 2725403 w 2775947"/>
              <a:gd name="connsiteY3" fmla="*/ 5551158 h 5931262"/>
              <a:gd name="connsiteX4" fmla="*/ 1388454 w 2775947"/>
              <a:gd name="connsiteY4" fmla="*/ 5931262 h 5931262"/>
              <a:gd name="connsiteX5" fmla="*/ 51506 w 2775947"/>
              <a:gd name="connsiteY5" fmla="*/ 5551158 h 5931262"/>
              <a:gd name="connsiteX6" fmla="*/ 0 w 2775947"/>
              <a:gd name="connsiteY6" fmla="*/ 5516338 h 593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5947" h="5931262">
                <a:moveTo>
                  <a:pt x="0" y="0"/>
                </a:moveTo>
                <a:lnTo>
                  <a:pt x="2775947" y="0"/>
                </a:lnTo>
                <a:lnTo>
                  <a:pt x="2775947" y="5516988"/>
                </a:lnTo>
                <a:lnTo>
                  <a:pt x="2725403" y="5551158"/>
                </a:lnTo>
                <a:cubicBezTo>
                  <a:pt x="2330248" y="5793781"/>
                  <a:pt x="1872419" y="5931262"/>
                  <a:pt x="1388454" y="5931262"/>
                </a:cubicBezTo>
                <a:cubicBezTo>
                  <a:pt x="904490" y="5931262"/>
                  <a:pt x="446660" y="5793781"/>
                  <a:pt x="51506" y="5551158"/>
                </a:cubicBezTo>
                <a:lnTo>
                  <a:pt x="0" y="551633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spcBef>
                <a:spcPts val="1800"/>
              </a:spcBef>
              <a:buNone/>
              <a:defRPr sz="440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C83D3ED5-C123-48D8-BF8E-0476E8596C82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02A992B5-F485-45DA-B617-5194C3E6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206151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28E5F674-4C79-44C3-8673-EC472B0189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913" y="2819152"/>
            <a:ext cx="4695079" cy="26876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FFF9BE07-6D50-4E95-ABFB-67A93A07F5A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2044" y="5886736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7CB38BD-06CD-4641-A90C-18CE66C56A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93199" y="391996"/>
            <a:ext cx="3269209" cy="642320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A0E1658F-A996-4055-8F61-F7B834A215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3CCB713-8909-45F5-A25D-8EAB8ADBE5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side (Neste sid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9CBE4C0-AD7E-4767-A37B-3C4FCC55B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8867" y="1283854"/>
            <a:ext cx="5242508" cy="524225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667" y="609539"/>
            <a:ext cx="2775947" cy="5931262"/>
          </a:xfrm>
          <a:custGeom>
            <a:avLst/>
            <a:gdLst>
              <a:gd name="connsiteX0" fmla="*/ 0 w 2775947"/>
              <a:gd name="connsiteY0" fmla="*/ 0 h 5931262"/>
              <a:gd name="connsiteX1" fmla="*/ 2775947 w 2775947"/>
              <a:gd name="connsiteY1" fmla="*/ 0 h 5931262"/>
              <a:gd name="connsiteX2" fmla="*/ 2775947 w 2775947"/>
              <a:gd name="connsiteY2" fmla="*/ 5516988 h 5931262"/>
              <a:gd name="connsiteX3" fmla="*/ 2725403 w 2775947"/>
              <a:gd name="connsiteY3" fmla="*/ 5551158 h 5931262"/>
              <a:gd name="connsiteX4" fmla="*/ 1388454 w 2775947"/>
              <a:gd name="connsiteY4" fmla="*/ 5931262 h 5931262"/>
              <a:gd name="connsiteX5" fmla="*/ 51506 w 2775947"/>
              <a:gd name="connsiteY5" fmla="*/ 5551158 h 5931262"/>
              <a:gd name="connsiteX6" fmla="*/ 0 w 2775947"/>
              <a:gd name="connsiteY6" fmla="*/ 5516338 h 593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5947" h="5931262">
                <a:moveTo>
                  <a:pt x="0" y="0"/>
                </a:moveTo>
                <a:lnTo>
                  <a:pt x="2775947" y="0"/>
                </a:lnTo>
                <a:lnTo>
                  <a:pt x="2775947" y="5516988"/>
                </a:lnTo>
                <a:lnTo>
                  <a:pt x="2725403" y="5551158"/>
                </a:lnTo>
                <a:cubicBezTo>
                  <a:pt x="2330248" y="5793781"/>
                  <a:pt x="1872419" y="5931262"/>
                  <a:pt x="1388454" y="5931262"/>
                </a:cubicBezTo>
                <a:cubicBezTo>
                  <a:pt x="904490" y="5931262"/>
                  <a:pt x="446660" y="5793781"/>
                  <a:pt x="51506" y="5551158"/>
                </a:cubicBezTo>
                <a:lnTo>
                  <a:pt x="0" y="551633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495" y="2162175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F47EA2-9057-40E9-8497-026110B55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495" y="3590080"/>
            <a:ext cx="4695079" cy="26876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7CB38BD-06CD-4641-A90C-18CE66C56A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2374" y="434797"/>
            <a:ext cx="3269209" cy="642320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DA2EDFEE-A606-400C-BA08-036FC2EA105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33346DB7-0E67-4B98-B196-899DC4D1D2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2D120CF-434C-4AA7-B0B2-6D2E4AB7D5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9CBE4C0-AD7E-4767-A37B-3C4FCC55B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8867" y="1283854"/>
            <a:ext cx="5242508" cy="524225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495" y="2162175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F47EA2-9057-40E9-8497-026110B55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495" y="3590080"/>
            <a:ext cx="4695079" cy="26876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22" name="Circle 2">
            <a:extLst>
              <a:ext uri="{FF2B5EF4-FFF2-40B4-BE49-F238E27FC236}">
                <a16:creationId xmlns:a16="http://schemas.microsoft.com/office/drawing/2014/main" id="{643EB9AF-85D6-452D-8D92-900AFF59F2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35075" y="1303425"/>
            <a:ext cx="5019194" cy="5019194"/>
          </a:xfrm>
          <a:prstGeom prst="rect">
            <a:avLst/>
          </a:pr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21127143">
            <a:off x="1557912" y="3841396"/>
            <a:ext cx="4211870" cy="237681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D2883-1DBB-4A89-BE2A-3AB6A6803E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36677" y="3408539"/>
            <a:ext cx="4968936" cy="4090061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F9460F31-B98B-4586-A330-1018C84FB2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209DAE9-4116-4B18-9FDE-F713CEF2BE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81 " pathEditMode="relative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81 " pathEditMode="relative" ptsTypes="AA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81 " pathEditMode="relative" ptsTypes="AA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0 -0.2581 " pathEditMode="relative" ptsTypes="AA">
                      <p:cBhvr>
                        <p:cTn dur="2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0 -0.2581 " pathEditMode="relative" ptsTypes="AA">
                      <p:cBhvr>
                        <p:cTn dur="2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side (Animasjon)">
    <p:bg>
      <p:bgPr>
        <a:solidFill>
          <a:srgbClr val="F8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BB0CE27-C394-4607-98BB-7BA11CE74F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2" y="1"/>
            <a:ext cx="6095999" cy="6857998"/>
          </a:xfrm>
          <a:custGeom>
            <a:avLst/>
            <a:gdLst>
              <a:gd name="connsiteX0" fmla="*/ 1649621 w 6095999"/>
              <a:gd name="connsiteY0" fmla="*/ 0 h 6857998"/>
              <a:gd name="connsiteX1" fmla="*/ 6095999 w 6095999"/>
              <a:gd name="connsiteY1" fmla="*/ 0 h 6857998"/>
              <a:gd name="connsiteX2" fmla="*/ 6095999 w 6095999"/>
              <a:gd name="connsiteY2" fmla="*/ 6857998 h 6857998"/>
              <a:gd name="connsiteX3" fmla="*/ 1650155 w 6095999"/>
              <a:gd name="connsiteY3" fmla="*/ 6857998 h 6857998"/>
              <a:gd name="connsiteX4" fmla="*/ 1597925 w 6095999"/>
              <a:gd name="connsiteY4" fmla="*/ 6816955 h 6857998"/>
              <a:gd name="connsiteX5" fmla="*/ 0 w 6095999"/>
              <a:gd name="connsiteY5" fmla="*/ 3428789 h 6857998"/>
              <a:gd name="connsiteX6" fmla="*/ 1597925 w 6095999"/>
              <a:gd name="connsiteY6" fmla="*/ 4062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7998">
                <a:moveTo>
                  <a:pt x="1649621" y="0"/>
                </a:moveTo>
                <a:lnTo>
                  <a:pt x="6095999" y="0"/>
                </a:lnTo>
                <a:lnTo>
                  <a:pt x="6095999" y="6857998"/>
                </a:lnTo>
                <a:lnTo>
                  <a:pt x="1650155" y="6857998"/>
                </a:lnTo>
                <a:lnTo>
                  <a:pt x="1597925" y="6816955"/>
                </a:lnTo>
                <a:cubicBezTo>
                  <a:pt x="622032" y="6011615"/>
                  <a:pt x="0" y="4792841"/>
                  <a:pt x="0" y="3428789"/>
                </a:cubicBezTo>
                <a:cubicBezTo>
                  <a:pt x="0" y="2064738"/>
                  <a:pt x="622032" y="845963"/>
                  <a:pt x="1597925" y="40623"/>
                </a:cubicBezTo>
                <a:close/>
              </a:path>
            </a:pathLst>
          </a:custGeom>
          <a:solidFill>
            <a:srgbClr val="042478"/>
          </a:solidFill>
        </p:spPr>
        <p:txBody>
          <a:bodyPr wrap="square">
            <a:noAutofit/>
          </a:bodyPr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526EE899-D5E9-4D5E-880C-C006EB3F14F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2EC2875-A8E4-4C69-9D40-24A9CCC2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206151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42478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C6E809E9-2EE0-4D5E-ABD5-7560E83DF0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913" y="2819152"/>
            <a:ext cx="4695079" cy="2687638"/>
          </a:xfrm>
        </p:spPr>
        <p:txBody>
          <a:bodyPr/>
          <a:lstStyle>
            <a:lvl1pPr>
              <a:defRPr sz="1400">
                <a:solidFill>
                  <a:srgbClr val="042478"/>
                </a:solidFill>
              </a:defRPr>
            </a:lvl1pPr>
            <a:lvl2pPr>
              <a:defRPr sz="1200">
                <a:solidFill>
                  <a:srgbClr val="042478"/>
                </a:solidFill>
              </a:defRPr>
            </a:lvl2pPr>
            <a:lvl3pPr>
              <a:defRPr sz="1100">
                <a:solidFill>
                  <a:srgbClr val="042478"/>
                </a:solidFill>
              </a:defRPr>
            </a:lvl3pPr>
            <a:lvl4pPr>
              <a:defRPr sz="1000">
                <a:solidFill>
                  <a:srgbClr val="042478"/>
                </a:solidFill>
              </a:defRPr>
            </a:lvl4pPr>
            <a:lvl5pPr>
              <a:defRPr sz="900">
                <a:solidFill>
                  <a:srgbClr val="042478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20095499">
            <a:off x="7470934" y="2251972"/>
            <a:ext cx="2477110" cy="532655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7CB38BD-06CD-4641-A90C-18CE66C56A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20087460">
            <a:off x="7250598" y="2087988"/>
            <a:ext cx="2902052" cy="56366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8" name="Picture Placeholder 31">
            <a:extLst>
              <a:ext uri="{FF2B5EF4-FFF2-40B4-BE49-F238E27FC236}">
                <a16:creationId xmlns:a16="http://schemas.microsoft.com/office/drawing/2014/main" id="{81C825AF-C1C5-44BB-9F0A-1E28516D9E18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rot="20095499">
            <a:off x="11413087" y="3189250"/>
            <a:ext cx="2480710" cy="532137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6" name="Text Placeholder 64">
            <a:extLst>
              <a:ext uri="{FF2B5EF4-FFF2-40B4-BE49-F238E27FC236}">
                <a16:creationId xmlns:a16="http://schemas.microsoft.com/office/drawing/2014/main" id="{8001664F-BDA3-427D-9F79-FBB525E0DF0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20087460">
            <a:off x="11194429" y="3019296"/>
            <a:ext cx="2902052" cy="56366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79E04B0B-6D10-4EC9-BB96-507F599A1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044" y="5886736"/>
            <a:ext cx="1792828" cy="396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0" name="logo_blaa" hidden="1">
            <a:extLst>
              <a:ext uri="{FF2B5EF4-FFF2-40B4-BE49-F238E27FC236}">
                <a16:creationId xmlns:a16="http://schemas.microsoft.com/office/drawing/2014/main" id="{76DDABEB-69DF-4DA8-8D89-021669F1B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  <p:pic>
        <p:nvPicPr>
          <p:cNvPr id="31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39E8CAB6-DFBA-4104-90AC-7D5F07071D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0625 -0.2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1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8" dur="20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10" dur="2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625 -0.23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1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14" dur="20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18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5" grpId="0" uiExpand="1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6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6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  <p:bldP spid="28" grpId="0"/>
      <p:bldP spid="26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c (Animasjon)">
    <p:bg>
      <p:bgPr>
        <a:solidFill>
          <a:srgbClr val="F8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A80CED5-AB6B-4994-B3E6-B97FBE16A8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2" y="1"/>
            <a:ext cx="6095999" cy="6857998"/>
          </a:xfrm>
          <a:custGeom>
            <a:avLst/>
            <a:gdLst>
              <a:gd name="connsiteX0" fmla="*/ 1649621 w 6095999"/>
              <a:gd name="connsiteY0" fmla="*/ 0 h 6857998"/>
              <a:gd name="connsiteX1" fmla="*/ 6095999 w 6095999"/>
              <a:gd name="connsiteY1" fmla="*/ 0 h 6857998"/>
              <a:gd name="connsiteX2" fmla="*/ 6095999 w 6095999"/>
              <a:gd name="connsiteY2" fmla="*/ 6857998 h 6857998"/>
              <a:gd name="connsiteX3" fmla="*/ 1650155 w 6095999"/>
              <a:gd name="connsiteY3" fmla="*/ 6857998 h 6857998"/>
              <a:gd name="connsiteX4" fmla="*/ 1597925 w 6095999"/>
              <a:gd name="connsiteY4" fmla="*/ 6816955 h 6857998"/>
              <a:gd name="connsiteX5" fmla="*/ 0 w 6095999"/>
              <a:gd name="connsiteY5" fmla="*/ 3428789 h 6857998"/>
              <a:gd name="connsiteX6" fmla="*/ 1597925 w 6095999"/>
              <a:gd name="connsiteY6" fmla="*/ 4062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7998">
                <a:moveTo>
                  <a:pt x="1649621" y="0"/>
                </a:moveTo>
                <a:lnTo>
                  <a:pt x="6095999" y="0"/>
                </a:lnTo>
                <a:lnTo>
                  <a:pt x="6095999" y="6857998"/>
                </a:lnTo>
                <a:lnTo>
                  <a:pt x="1650155" y="6857998"/>
                </a:lnTo>
                <a:lnTo>
                  <a:pt x="1597925" y="6816955"/>
                </a:lnTo>
                <a:cubicBezTo>
                  <a:pt x="622032" y="6011615"/>
                  <a:pt x="0" y="4792841"/>
                  <a:pt x="0" y="3428789"/>
                </a:cubicBezTo>
                <a:cubicBezTo>
                  <a:pt x="0" y="2064738"/>
                  <a:pt x="622032" y="845963"/>
                  <a:pt x="1597925" y="40623"/>
                </a:cubicBezTo>
                <a:close/>
              </a:path>
            </a:pathLst>
          </a:custGeom>
          <a:solidFill>
            <a:srgbClr val="042478"/>
          </a:solidFill>
        </p:spPr>
        <p:txBody>
          <a:bodyPr wrap="square">
            <a:noAutofit/>
          </a:bodyPr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526EE899-D5E9-4D5E-880C-C006EB3F14F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2EC2875-A8E4-4C69-9D40-24A9CCC2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206151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42478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C6E809E9-2EE0-4D5E-ABD5-7560E83DF0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913" y="2819152"/>
            <a:ext cx="4695079" cy="2687638"/>
          </a:xfrm>
        </p:spPr>
        <p:txBody>
          <a:bodyPr/>
          <a:lstStyle>
            <a:lvl1pPr>
              <a:defRPr sz="1400">
                <a:solidFill>
                  <a:srgbClr val="042478"/>
                </a:solidFill>
              </a:defRPr>
            </a:lvl1pPr>
            <a:lvl2pPr>
              <a:defRPr sz="1200">
                <a:solidFill>
                  <a:srgbClr val="042478"/>
                </a:solidFill>
              </a:defRPr>
            </a:lvl2pPr>
            <a:lvl3pPr>
              <a:defRPr sz="1100">
                <a:solidFill>
                  <a:srgbClr val="042478"/>
                </a:solidFill>
              </a:defRPr>
            </a:lvl3pPr>
            <a:lvl4pPr>
              <a:defRPr sz="1000">
                <a:solidFill>
                  <a:srgbClr val="042478"/>
                </a:solidFill>
              </a:defRPr>
            </a:lvl4pPr>
            <a:lvl5pPr>
              <a:defRPr sz="900">
                <a:solidFill>
                  <a:srgbClr val="042478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EDD01A2-4366-4D2C-A0E7-B1B95B71D09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44477" y="1750446"/>
            <a:ext cx="5995752" cy="493526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Picture Placeholder 31">
            <a:extLst>
              <a:ext uri="{FF2B5EF4-FFF2-40B4-BE49-F238E27FC236}">
                <a16:creationId xmlns:a16="http://schemas.microsoft.com/office/drawing/2014/main" id="{26E0B4AE-3913-4C0F-A569-2625D1C2CEE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21127143">
            <a:off x="7230274" y="2275124"/>
            <a:ext cx="5097572" cy="288216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622D3-E2C3-498F-9799-B2CB374E63A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25569" y="5636682"/>
            <a:ext cx="3947160" cy="64651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CB4E4-C2B8-4505-B3B2-E7A16D1D597F}"/>
              </a:ext>
            </a:extLst>
          </p:cNvPr>
          <p:cNvSpPr txBox="1"/>
          <p:nvPr userDrawn="1"/>
        </p:nvSpPr>
        <p:spPr>
          <a:xfrm>
            <a:off x="6821714" y="244565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9D396-4FA5-4E05-AA33-A3B2F34FDFD0}"/>
              </a:ext>
            </a:extLst>
          </p:cNvPr>
          <p:cNvSpPr txBox="1"/>
          <p:nvPr userDrawn="1"/>
        </p:nvSpPr>
        <p:spPr>
          <a:xfrm>
            <a:off x="6778171" y="2685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5075B-279A-49F7-9EF7-C440206021BF}"/>
              </a:ext>
            </a:extLst>
          </p:cNvPr>
          <p:cNvSpPr txBox="1"/>
          <p:nvPr userDrawn="1"/>
        </p:nvSpPr>
        <p:spPr>
          <a:xfrm>
            <a:off x="6778171" y="2685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69F34-0256-46BB-95B6-72F3160484E5}"/>
              </a:ext>
            </a:extLst>
          </p:cNvPr>
          <p:cNvSpPr txBox="1"/>
          <p:nvPr userDrawn="1"/>
        </p:nvSpPr>
        <p:spPr>
          <a:xfrm>
            <a:off x="5054535" y="-243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798462A-FDC9-4067-81E1-BA3C406CDC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044" y="5886736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9" name="logo_blaa" hidden="1">
            <a:extLst>
              <a:ext uri="{FF2B5EF4-FFF2-40B4-BE49-F238E27FC236}">
                <a16:creationId xmlns:a16="http://schemas.microsoft.com/office/drawing/2014/main" id="{4D0E0673-8164-49FC-8D1D-713CB129E1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  <p:pic>
        <p:nvPicPr>
          <p:cNvPr id="30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66FD34C-DE32-4DA4-8721-25D6C9F572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437 -0.14167 " pathEditMode="relative" ptsTypes="AA">
                                      <p:cBhvr>
                                        <p:cTn id="6" dur="2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437 -0.14167 " pathEditMode="relative" ptsTypes="AA">
                                      <p:cBhvr>
                                        <p:cTn id="8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03437 -0.141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-7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89 0.17593 L 4.58333E-6 -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-90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3 0.10393 L 0.24388 0.2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3437 -0.14167 " pathEditMode="relative" ptsTypes="AA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3437 -0.14167 " pathEditMode="relative" ptsTypes="AA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  <p:bldP spid="24" grpId="0"/>
      <p:bldP spid="3" grpId="0" uiExpand="1" build="p" animBg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.08789 0.17593 L 4.58333E-6 -1.48148E-6 " pathEditMode="relative" rAng="0" ptsTypes="AA">
                      <p:cBhvr>
                        <p:cTn dur="2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4284" y="-9051"/>
                    </p:animMotion>
                  </p:childTnLst>
                </p:cTn>
              </p:par>
            </p:tnLst>
          </p:tmpl>
          <p:tmpl lvl="1"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.17383 0.10393 L 0.24388 0.20069 " pathEditMode="relative" rAng="0" ptsTypes="AA">
                      <p:cBhvr>
                        <p:cTn dur="2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503" y="483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6A6F-7BBA-A546-9FEA-1E45307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6B080-BC4F-ED44-91E2-3D5F4A86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CCAF3-C1C9-3246-99B3-8A934B60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54EEA-C72A-1A49-8F2E-50012D83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66722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D015-6959-4408-9BF2-878E984CDA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7625" y="0"/>
            <a:ext cx="7064375" cy="6858000"/>
          </a:xfrm>
          <a:solidFill>
            <a:srgbClr val="00103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4E92E13-E931-494C-96DF-4A2421B6FE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381497" y="4038600"/>
            <a:ext cx="7810497" cy="2819400"/>
          </a:xfrm>
          <a:custGeom>
            <a:avLst/>
            <a:gdLst>
              <a:gd name="connsiteX0" fmla="*/ 6007097 w 7810497"/>
              <a:gd name="connsiteY0" fmla="*/ 0 h 2819400"/>
              <a:gd name="connsiteX1" fmla="*/ 0 w 7810497"/>
              <a:gd name="connsiteY1" fmla="*/ 0 h 2819400"/>
              <a:gd name="connsiteX2" fmla="*/ 0 w 7810497"/>
              <a:gd name="connsiteY2" fmla="*/ 2819400 h 2819400"/>
              <a:gd name="connsiteX3" fmla="*/ 7810497 w 7810497"/>
              <a:gd name="connsiteY3" fmla="*/ 2819400 h 2819400"/>
              <a:gd name="connsiteX4" fmla="*/ 7810497 w 7810497"/>
              <a:gd name="connsiteY4" fmla="*/ 1803400 h 2819400"/>
              <a:gd name="connsiteX5" fmla="*/ 6007097 w 7810497"/>
              <a:gd name="connsiteY5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497" h="2819400">
                <a:moveTo>
                  <a:pt x="6007097" y="0"/>
                </a:moveTo>
                <a:lnTo>
                  <a:pt x="0" y="0"/>
                </a:lnTo>
                <a:lnTo>
                  <a:pt x="0" y="2819400"/>
                </a:lnTo>
                <a:lnTo>
                  <a:pt x="7810497" y="2819400"/>
                </a:lnTo>
                <a:lnTo>
                  <a:pt x="7810497" y="1803400"/>
                </a:lnTo>
                <a:cubicBezTo>
                  <a:pt x="7810497" y="807410"/>
                  <a:pt x="7003087" y="0"/>
                  <a:pt x="6007097" y="0"/>
                </a:cubicBezTo>
                <a:close/>
              </a:path>
            </a:pathLst>
          </a:custGeom>
          <a:solidFill>
            <a:srgbClr val="C3C2D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ACC01-A937-4271-A7CA-BDC2D6D394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2641" y="5041029"/>
            <a:ext cx="1766888" cy="986907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82641" y="4611460"/>
            <a:ext cx="1766888" cy="338741"/>
          </a:xfrm>
        </p:spPr>
        <p:txBody>
          <a:bodyPr anchor="b"/>
          <a:lstStyle>
            <a:lvl1pPr marL="0" indent="0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3828245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EE6D194-429B-4CF9-A25A-D35D88FBF5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5913" y="909186"/>
            <a:ext cx="3829036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7A88A4F-5ACA-4E7F-97B6-8D5BFDDB03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24801" y="5041029"/>
            <a:ext cx="1766888" cy="986907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99A3D1D-B068-40B9-94DE-750DA43F6A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24801" y="4611460"/>
            <a:ext cx="1766888" cy="338741"/>
          </a:xfrm>
        </p:spPr>
        <p:txBody>
          <a:bodyPr anchor="b"/>
          <a:lstStyle>
            <a:lvl1pPr marL="0" indent="0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F12E05B-349E-468D-89CE-BFB1E0530A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28236" y="5041029"/>
            <a:ext cx="1766888" cy="986907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8ED6D48-CFEA-4D2F-80DC-CBDA51FDD93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28236" y="4611460"/>
            <a:ext cx="1766888" cy="338741"/>
          </a:xfrm>
        </p:spPr>
        <p:txBody>
          <a:bodyPr anchor="b"/>
          <a:lstStyle>
            <a:lvl1pPr marL="0" indent="0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91AA2C9-234E-4CCE-ABF3-86C69A1A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24" y="2249281"/>
            <a:ext cx="3438925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300">
                <a:solidFill>
                  <a:srgbClr val="00207D"/>
                </a:solidFill>
              </a:defRPr>
            </a:lvl2pPr>
            <a:lvl3pPr>
              <a:defRPr sz="1200">
                <a:solidFill>
                  <a:srgbClr val="00207D"/>
                </a:solidFill>
              </a:defRPr>
            </a:lvl3pPr>
            <a:lvl4pPr>
              <a:defRPr sz="1100">
                <a:solidFill>
                  <a:srgbClr val="00207D"/>
                </a:solidFill>
              </a:defRPr>
            </a:lvl4pPr>
            <a:lvl5pPr>
              <a:defRPr sz="10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0D465B5-E891-45FD-B2CD-F7832BDB6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B652CA5B-091A-4E89-9203-486E5C39F485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A2D3D61E-049A-48E0-9986-95DEF9C8F2B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background" hidden="1">
            <a:extLst>
              <a:ext uri="{FF2B5EF4-FFF2-40B4-BE49-F238E27FC236}">
                <a16:creationId xmlns:a16="http://schemas.microsoft.com/office/drawing/2014/main" id="{122DD4A3-2094-47A6-87DB-03D72FCE8FB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9" name="addin_logo" hidden="1">
            <a:extLst>
              <a:ext uri="{FF2B5EF4-FFF2-40B4-BE49-F238E27FC236}">
                <a16:creationId xmlns:a16="http://schemas.microsoft.com/office/drawing/2014/main" id="{F2DDBE38-7E8E-4049-B6C7-D0729F6C696F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0" name="addin_title" hidden="1">
            <a:extLst>
              <a:ext uri="{FF2B5EF4-FFF2-40B4-BE49-F238E27FC236}">
                <a16:creationId xmlns:a16="http://schemas.microsoft.com/office/drawing/2014/main" id="{87107F74-6EEF-4C55-B579-31D86AEE85F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1" name="addin_text" hidden="1">
            <a:extLst>
              <a:ext uri="{FF2B5EF4-FFF2-40B4-BE49-F238E27FC236}">
                <a16:creationId xmlns:a16="http://schemas.microsoft.com/office/drawing/2014/main" id="{1CC0094A-8549-4644-B35B-BC8DAAA1AAB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34" name="logo_blaa" hidden="1">
            <a:extLst>
              <a:ext uri="{FF2B5EF4-FFF2-40B4-BE49-F238E27FC236}">
                <a16:creationId xmlns:a16="http://schemas.microsoft.com/office/drawing/2014/main" id="{FBB18D43-50C0-42AD-95F0-3D3F61C18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A0FC4EF-FF87-4F0A-8517-7E9B3C88A8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1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4 deler)">
    <p:bg>
      <p:bgPr>
        <a:solidFill>
          <a:srgbClr val="CEC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C455073B-9561-4C18-AE0B-2DBE98389C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96000" y="1720850"/>
            <a:ext cx="6096000" cy="5137150"/>
          </a:xfr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6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6AEB2CF0-BD35-47EE-A838-C4F6293D9FC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7429500" y="-1333500"/>
            <a:ext cx="3429000" cy="6096000"/>
          </a:xfrm>
          <a:prstGeom prst="round1Rect">
            <a:avLst>
              <a:gd name="adj" fmla="val 38889"/>
            </a:avLst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5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C774C79-16BF-402F-AB0F-4B3DDB76E4B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3429000"/>
            <a:ext cx="6096000" cy="3429000"/>
          </a:xfrm>
          <a:solidFill>
            <a:srgbClr val="0061A8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30D4A27-CB15-4024-A7B2-B0A0FBB527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0" y="0"/>
            <a:ext cx="6096000" cy="3429000"/>
          </a:xfrm>
          <a:solidFill>
            <a:srgbClr val="FFF9F5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11600" y="3772800"/>
            <a:ext cx="5565974" cy="338741"/>
          </a:xfrm>
          <a:solidFill>
            <a:srgbClr val="0000FE">
              <a:alpha val="0"/>
            </a:srgbClr>
          </a:solidFill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3253810" cy="553998"/>
          </a:xfrm>
          <a:solidFill>
            <a:srgbClr val="0000FE">
              <a:alpha val="0"/>
            </a:srgbClr>
          </a:solidFill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EE6D194-429B-4CF9-A25A-D35D88FBF5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5913" y="909186"/>
            <a:ext cx="3253810" cy="430887"/>
          </a:xfrm>
          <a:solidFill>
            <a:srgbClr val="0000FE">
              <a:alpha val="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62251966-DC51-42A4-9D10-7A6D8F3A70A2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3579248" y="1073070"/>
            <a:ext cx="2032424" cy="20139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8D130-C5B1-450A-822A-5F08E950A7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9600" y="1846800"/>
            <a:ext cx="2713758" cy="1241425"/>
          </a:xfrm>
        </p:spPr>
        <p:txBody>
          <a:bodyPr/>
          <a:lstStyle>
            <a:lvl1pPr marL="0" indent="0">
              <a:buNone/>
              <a:defRPr sz="10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AB914C2-BF35-4A59-AC94-D43C6D9E08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913" y="3772800"/>
            <a:ext cx="4660900" cy="338741"/>
          </a:xfrm>
        </p:spPr>
        <p:txBody>
          <a:bodyPr lIns="79200" anchor="b"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5B7438E-AE75-4FF7-BC5E-B7C2C0CE59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A4BDD34D-E03D-4646-867F-0721BEFA75DC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firefarg1, firefarg2</a:t>
            </a:r>
          </a:p>
        </p:txBody>
      </p:sp>
      <p:sp>
        <p:nvSpPr>
          <p:cNvPr id="29" name="addin_colorbox" hidden="1">
            <a:extLst>
              <a:ext uri="{FF2B5EF4-FFF2-40B4-BE49-F238E27FC236}">
                <a16:creationId xmlns:a16="http://schemas.microsoft.com/office/drawing/2014/main" id="{9E04BAB5-E565-4580-A95D-A8DBBBA206C7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30" name="addin_background" hidden="1">
            <a:extLst>
              <a:ext uri="{FF2B5EF4-FFF2-40B4-BE49-F238E27FC236}">
                <a16:creationId xmlns:a16="http://schemas.microsoft.com/office/drawing/2014/main" id="{20312245-3B2C-45E0-A41F-9880DECB8AA3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31" name="addin_logo" hidden="1">
            <a:extLst>
              <a:ext uri="{FF2B5EF4-FFF2-40B4-BE49-F238E27FC236}">
                <a16:creationId xmlns:a16="http://schemas.microsoft.com/office/drawing/2014/main" id="{0555D013-45BB-4434-BCD4-CA50C4FDF50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2" name="addin_title" hidden="1">
            <a:extLst>
              <a:ext uri="{FF2B5EF4-FFF2-40B4-BE49-F238E27FC236}">
                <a16:creationId xmlns:a16="http://schemas.microsoft.com/office/drawing/2014/main" id="{3293E258-4BAB-4E3E-B382-2BF51368333C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3" name="addin_text" hidden="1">
            <a:extLst>
              <a:ext uri="{FF2B5EF4-FFF2-40B4-BE49-F238E27FC236}">
                <a16:creationId xmlns:a16="http://schemas.microsoft.com/office/drawing/2014/main" id="{F306448A-BC82-40F1-B842-B6DB578BF4F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4" name="addin_spestext" hidden="1">
            <a:extLst>
              <a:ext uri="{FF2B5EF4-FFF2-40B4-BE49-F238E27FC236}">
                <a16:creationId xmlns:a16="http://schemas.microsoft.com/office/drawing/2014/main" id="{28414EB4-7508-47EB-8178-87FDD9A0F47B}"/>
              </a:ext>
            </a:extLst>
          </p:cNvPr>
          <p:cNvSpPr/>
          <p:nvPr userDrawn="1"/>
        </p:nvSpPr>
        <p:spPr>
          <a:xfrm>
            <a:off x="2499793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addin_spestext</a:t>
            </a:r>
            <a:endParaRPr lang="nb-NO"/>
          </a:p>
        </p:txBody>
      </p:sp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E3844F34-BF24-4DE8-8F36-35D26CD26D68}"/>
              </a:ext>
            </a:extLst>
          </p:cNvPr>
          <p:cNvSpPr/>
          <p:nvPr userDrawn="1"/>
        </p:nvSpPr>
        <p:spPr>
          <a:xfrm>
            <a:off x="-598538" y="753"/>
            <a:ext cx="540068" cy="540068"/>
          </a:xfrm>
          <a:prstGeom prst="rect">
            <a:avLst/>
          </a:prstGeom>
          <a:solidFill>
            <a:srgbClr val="C3C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8CBF3C7C-55B9-484F-8323-BAF8BDA704CE}"/>
              </a:ext>
            </a:extLst>
          </p:cNvPr>
          <p:cNvSpPr/>
          <p:nvPr userDrawn="1"/>
        </p:nvSpPr>
        <p:spPr>
          <a:xfrm>
            <a:off x="-598538" y="275482"/>
            <a:ext cx="266019" cy="2653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106FD54A-FD2A-49F0-83FB-443C74F64F15}"/>
              </a:ext>
            </a:extLst>
          </p:cNvPr>
          <p:cNvSpPr/>
          <p:nvPr userDrawn="1"/>
        </p:nvSpPr>
        <p:spPr>
          <a:xfrm>
            <a:off x="-332519" y="275481"/>
            <a:ext cx="274049" cy="265338"/>
          </a:xfrm>
          <a:prstGeom prst="rect">
            <a:avLst/>
          </a:prstGeom>
          <a:solidFill>
            <a:srgbClr val="FF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8FD9630B-D6BC-493A-BBE8-569F372E8290}"/>
              </a:ext>
            </a:extLst>
          </p:cNvPr>
          <p:cNvSpPr/>
          <p:nvPr userDrawn="1"/>
        </p:nvSpPr>
        <p:spPr>
          <a:xfrm>
            <a:off x="-332519" y="753"/>
            <a:ext cx="274049" cy="274726"/>
          </a:xfrm>
          <a:prstGeom prst="rect">
            <a:avLst/>
          </a:prstGeom>
          <a:solidFill>
            <a:srgbClr val="005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31A0D69A-9581-4EBF-B323-5DB0479996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913" y="4194000"/>
            <a:ext cx="4660899" cy="131027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EC8A8337-24E7-481A-8588-D5597050FC3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11600" y="4194000"/>
            <a:ext cx="5565974" cy="78556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5F335A74-0045-4431-93C5-38BA94BA92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291600" y="910800"/>
            <a:ext cx="2685974" cy="48487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45" name="logo_blaa" hidden="1">
            <a:extLst>
              <a:ext uri="{FF2B5EF4-FFF2-40B4-BE49-F238E27FC236}">
                <a16:creationId xmlns:a16="http://schemas.microsoft.com/office/drawing/2014/main" id="{105530F2-E13E-4C0E-954B-5F2A43F000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66D715F-5FA2-4734-8F1C-94907CFB3D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33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4 deler, med tekst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2F04CD96-D11A-4B44-912B-ADD88AA349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20108" y="2411834"/>
            <a:ext cx="4077730" cy="4446166"/>
          </a:xfrm>
          <a:solidFill>
            <a:srgbClr val="FFF9F5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6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700E0BD-BA45-4A7E-A9CC-E715CDB8E7C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077730" y="0"/>
            <a:ext cx="4036542" cy="4316164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E894AE-F5A2-4709-A208-E529BF8713F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4400294" y="3144021"/>
            <a:ext cx="3397251" cy="4030705"/>
          </a:xfrm>
          <a:custGeom>
            <a:avLst/>
            <a:gdLst>
              <a:gd name="connsiteX0" fmla="*/ 0 w 3429000"/>
              <a:gd name="connsiteY0" fmla="*/ 4051300 h 4051300"/>
              <a:gd name="connsiteX1" fmla="*/ 0 w 3429000"/>
              <a:gd name="connsiteY1" fmla="*/ 0 h 4051300"/>
              <a:gd name="connsiteX2" fmla="*/ 2503239 w 3429000"/>
              <a:gd name="connsiteY2" fmla="*/ 0 h 4051300"/>
              <a:gd name="connsiteX3" fmla="*/ 3429000 w 3429000"/>
              <a:gd name="connsiteY3" fmla="*/ 925761 h 4051300"/>
              <a:gd name="connsiteX4" fmla="*/ 3429000 w 3429000"/>
              <a:gd name="connsiteY4" fmla="*/ 405130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0" h="4051300">
                <a:moveTo>
                  <a:pt x="0" y="4051300"/>
                </a:moveTo>
                <a:lnTo>
                  <a:pt x="0" y="0"/>
                </a:lnTo>
                <a:lnTo>
                  <a:pt x="2503239" y="0"/>
                </a:lnTo>
                <a:cubicBezTo>
                  <a:pt x="3014523" y="0"/>
                  <a:pt x="3429000" y="414477"/>
                  <a:pt x="3429000" y="925761"/>
                </a:cubicBezTo>
                <a:lnTo>
                  <a:pt x="3429000" y="4051300"/>
                </a:lnTo>
                <a:close/>
              </a:path>
            </a:pathLst>
          </a:custGeom>
          <a:solidFill>
            <a:srgbClr val="00207D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460C567-3FD3-4899-98EB-BA303D6775D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422761" y="-308490"/>
            <a:ext cx="3460748" cy="4077730"/>
          </a:xfrm>
          <a:custGeom>
            <a:avLst/>
            <a:gdLst>
              <a:gd name="connsiteX0" fmla="*/ 0 w 3429000"/>
              <a:gd name="connsiteY0" fmla="*/ 4051300 h 4051300"/>
              <a:gd name="connsiteX1" fmla="*/ 0 w 3429000"/>
              <a:gd name="connsiteY1" fmla="*/ 0 h 4051300"/>
              <a:gd name="connsiteX2" fmla="*/ 2503239 w 3429000"/>
              <a:gd name="connsiteY2" fmla="*/ 0 h 4051300"/>
              <a:gd name="connsiteX3" fmla="*/ 3429000 w 3429000"/>
              <a:gd name="connsiteY3" fmla="*/ 925761 h 4051300"/>
              <a:gd name="connsiteX4" fmla="*/ 3429000 w 3429000"/>
              <a:gd name="connsiteY4" fmla="*/ 405130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0" h="4051300">
                <a:moveTo>
                  <a:pt x="0" y="4051300"/>
                </a:moveTo>
                <a:lnTo>
                  <a:pt x="0" y="0"/>
                </a:lnTo>
                <a:lnTo>
                  <a:pt x="2503239" y="0"/>
                </a:lnTo>
                <a:cubicBezTo>
                  <a:pt x="3014523" y="0"/>
                  <a:pt x="3429000" y="414477"/>
                  <a:pt x="3429000" y="925761"/>
                </a:cubicBezTo>
                <a:lnTo>
                  <a:pt x="3429000" y="4051300"/>
                </a:lnTo>
                <a:close/>
              </a:path>
            </a:pathLst>
          </a:custGeom>
          <a:solidFill>
            <a:srgbClr val="CECDE7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5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C774C79-16BF-402F-AB0F-4B3DDB76E4B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0"/>
            <a:ext cx="4083566" cy="6858000"/>
          </a:xfrm>
          <a:solidFill>
            <a:srgbClr val="0061A8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6959" y="4114895"/>
            <a:ext cx="3080679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32538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62251966-DC51-42A4-9D10-7A6D8F3A70A2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9182117" y="4069602"/>
            <a:ext cx="2032424" cy="20139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AB914C2-BF35-4A59-AC94-D43C6D9E08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913" y="1228528"/>
            <a:ext cx="3253812" cy="338741"/>
          </a:xfrm>
        </p:spPr>
        <p:txBody>
          <a:bodyPr lIns="79200" anchor="b"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D7576959-282F-48A7-93E6-CDC621CBBB5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72509" y="167205"/>
            <a:ext cx="3505064" cy="338741"/>
          </a:xfrm>
          <a:solidFill>
            <a:srgbClr val="0000FE">
              <a:alpha val="0"/>
            </a:srgbClr>
          </a:solidFill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77FC5C6-3FFB-4293-812F-50F87293B3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DE7A0B9B-A159-4769-AA7E-43F8A26DEAA5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firefarg3, firefarg4</a:t>
            </a:r>
          </a:p>
        </p:txBody>
      </p:sp>
      <p:sp>
        <p:nvSpPr>
          <p:cNvPr id="28" name="addin_colorbox" hidden="1">
            <a:extLst>
              <a:ext uri="{FF2B5EF4-FFF2-40B4-BE49-F238E27FC236}">
                <a16:creationId xmlns:a16="http://schemas.microsoft.com/office/drawing/2014/main" id="{A723CA78-23AE-48CA-B30D-BC65F7A9A3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31" name="addin_background" hidden="1">
            <a:extLst>
              <a:ext uri="{FF2B5EF4-FFF2-40B4-BE49-F238E27FC236}">
                <a16:creationId xmlns:a16="http://schemas.microsoft.com/office/drawing/2014/main" id="{FDB0DF5E-1B59-4D22-8E8C-0E8E2795D31D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CC87C9FE-39EB-4A6D-868B-7B8E1B4B3B1C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3" name="addin_title" hidden="1">
            <a:extLst>
              <a:ext uri="{FF2B5EF4-FFF2-40B4-BE49-F238E27FC236}">
                <a16:creationId xmlns:a16="http://schemas.microsoft.com/office/drawing/2014/main" id="{2147B6EF-8E5B-42EE-B44C-8A50E0911D9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4" name="addin_text" hidden="1">
            <a:extLst>
              <a:ext uri="{FF2B5EF4-FFF2-40B4-BE49-F238E27FC236}">
                <a16:creationId xmlns:a16="http://schemas.microsoft.com/office/drawing/2014/main" id="{F117A96B-03C2-43F0-BDD8-8161858E432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6" name="addin_image" hidden="1">
            <a:extLst>
              <a:ext uri="{FF2B5EF4-FFF2-40B4-BE49-F238E27FC236}">
                <a16:creationId xmlns:a16="http://schemas.microsoft.com/office/drawing/2014/main" id="{870B3DFC-356E-466E-A04C-39E936E6E326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6D39FA83-C4E7-4637-ABFB-525099A04B9B}"/>
              </a:ext>
            </a:extLst>
          </p:cNvPr>
          <p:cNvSpPr/>
          <p:nvPr userDrawn="1"/>
        </p:nvSpPr>
        <p:spPr>
          <a:xfrm>
            <a:off x="-598538" y="753"/>
            <a:ext cx="540068" cy="540068"/>
          </a:xfrm>
          <a:prstGeom prst="rect">
            <a:avLst/>
          </a:prstGeom>
          <a:solidFill>
            <a:srgbClr val="C3C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A7530B15-9197-446D-BAD0-B354241C94F9}"/>
              </a:ext>
            </a:extLst>
          </p:cNvPr>
          <p:cNvSpPr/>
          <p:nvPr userDrawn="1"/>
        </p:nvSpPr>
        <p:spPr>
          <a:xfrm>
            <a:off x="-598538" y="275482"/>
            <a:ext cx="266019" cy="2653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12CFCD8F-01FE-4654-871C-7FF1504A9466}"/>
              </a:ext>
            </a:extLst>
          </p:cNvPr>
          <p:cNvSpPr/>
          <p:nvPr userDrawn="1"/>
        </p:nvSpPr>
        <p:spPr>
          <a:xfrm>
            <a:off x="-332519" y="275481"/>
            <a:ext cx="274049" cy="265338"/>
          </a:xfrm>
          <a:prstGeom prst="rect">
            <a:avLst/>
          </a:prstGeom>
          <a:solidFill>
            <a:srgbClr val="FF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 hidden="1">
            <a:extLst>
              <a:ext uri="{FF2B5EF4-FFF2-40B4-BE49-F238E27FC236}">
                <a16:creationId xmlns:a16="http://schemas.microsoft.com/office/drawing/2014/main" id="{73D33CA6-FE73-4DD0-A18B-77AA905F72DD}"/>
              </a:ext>
            </a:extLst>
          </p:cNvPr>
          <p:cNvSpPr/>
          <p:nvPr userDrawn="1"/>
        </p:nvSpPr>
        <p:spPr>
          <a:xfrm>
            <a:off x="-332519" y="753"/>
            <a:ext cx="274049" cy="274726"/>
          </a:xfrm>
          <a:prstGeom prst="rect">
            <a:avLst/>
          </a:prstGeom>
          <a:solidFill>
            <a:srgbClr val="005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2CE2E79D-4BE6-4DCF-BE36-0B43C13C47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913" y="1695722"/>
            <a:ext cx="3253811" cy="131027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8AE6BBE8-A093-48FC-8519-587B0A829EB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72510" y="603919"/>
            <a:ext cx="3505064" cy="180791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08CD107A-6138-4458-8580-DDA462984F8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06960" y="4551609"/>
            <a:ext cx="3080680" cy="180791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46" name="logo_blaa" hidden="1">
            <a:extLst>
              <a:ext uri="{FF2B5EF4-FFF2-40B4-BE49-F238E27FC236}">
                <a16:creationId xmlns:a16="http://schemas.microsoft.com/office/drawing/2014/main" id="{7F4344F1-36D5-4C2D-B12C-BF7F757523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A3E91AA-36B8-47B0-A84D-862FEA137B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214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E894AE-F5A2-4709-A208-E529BF8713F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5270105" y="-63898"/>
            <a:ext cx="4292600" cy="9551195"/>
          </a:xfrm>
          <a:prstGeom prst="round1Rect">
            <a:avLst>
              <a:gd name="adj" fmla="val 43590"/>
            </a:avLst>
          </a:prstGeom>
          <a:solidFill>
            <a:srgbClr val="00207D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273029" y="6347818"/>
            <a:ext cx="1846659" cy="153888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3029" y="6112838"/>
            <a:ext cx="1846659" cy="153888"/>
          </a:xfrm>
          <a:solidFill>
            <a:srgbClr val="0000FF">
              <a:alpha val="0"/>
            </a:srgbClr>
          </a:solidFill>
        </p:spPr>
        <p:txBody>
          <a:bodyPr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28" y="407521"/>
            <a:ext cx="6746085" cy="1284754"/>
          </a:xfrm>
        </p:spPr>
        <p:txBody>
          <a:bodyPr anchor="ctr"/>
          <a:lstStyle>
            <a:lvl1pPr>
              <a:lnSpc>
                <a:spcPct val="90000"/>
              </a:lnSpc>
              <a:defRPr sz="10000"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8846015-2A3B-446D-A0B8-D29C61C01F9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63755" y="6112838"/>
            <a:ext cx="1846659" cy="153888"/>
          </a:xfrm>
          <a:solidFill>
            <a:srgbClr val="0000FF">
              <a:alpha val="0"/>
            </a:srgbClr>
          </a:solidFill>
        </p:spPr>
        <p:txBody>
          <a:bodyPr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B9BD4B98-07E6-4F80-AF51-2316CD968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3755" y="6347818"/>
            <a:ext cx="1846659" cy="153888"/>
          </a:xfrm>
          <a:prstGeom prst="rect">
            <a:avLst/>
          </a:prstGeom>
          <a:solidFill>
            <a:srgbClr val="0000FF">
              <a:alpha val="0"/>
            </a:srgbClr>
          </a:solidFill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BF6C8A6-65BE-42D3-BEB6-7005D686B56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0800000">
            <a:off x="7561943" y="0"/>
            <a:ext cx="4630057" cy="6858001"/>
          </a:xfrm>
          <a:prstGeom prst="round1Rect">
            <a:avLst>
              <a:gd name="adj" fmla="val 47979"/>
            </a:avLst>
          </a:prstGeom>
          <a:solidFill>
            <a:srgbClr val="00579E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96F1FE8-28E4-4C92-9D93-7B8DCD67097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1BD38ED4-B725-4AAB-9487-255EBB7049C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siste1, siste2, siste3, siste4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6F4D908F-B453-4F18-BE82-ACB5B2DA82B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AFC09F4C-2DCB-4C69-9F83-FBEF8B9EA1E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052BDCAC-5BC9-42C5-8C89-4398E2F45DAB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305CCF73-19C7-4C9B-893D-1D0A7E0B1B9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3" name="addin_text" hidden="1">
            <a:extLst>
              <a:ext uri="{FF2B5EF4-FFF2-40B4-BE49-F238E27FC236}">
                <a16:creationId xmlns:a16="http://schemas.microsoft.com/office/drawing/2014/main" id="{03A08D40-C143-4FDB-834C-4EDCBBAB098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spestext" hidden="1">
            <a:extLst>
              <a:ext uri="{FF2B5EF4-FFF2-40B4-BE49-F238E27FC236}">
                <a16:creationId xmlns:a16="http://schemas.microsoft.com/office/drawing/2014/main" id="{282BCBC8-4FEA-4F9A-A003-2C640A6FBC6E}"/>
              </a:ext>
            </a:extLst>
          </p:cNvPr>
          <p:cNvSpPr/>
          <p:nvPr userDrawn="1"/>
        </p:nvSpPr>
        <p:spPr>
          <a:xfrm>
            <a:off x="2499793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addin_spestext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57286-2074-4AB7-850D-1D7DDD1937D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28608" y="6115219"/>
            <a:ext cx="1640683" cy="461665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sz="1000">
                <a:solidFill>
                  <a:srgbClr val="00207D"/>
                </a:solidFill>
              </a:rPr>
              <a:t>Sparebank1.no</a:t>
            </a:r>
          </a:p>
          <a:p>
            <a:r>
              <a:rPr lang="en-US" sz="1000">
                <a:solidFill>
                  <a:srgbClr val="00207D"/>
                </a:solidFill>
              </a:rPr>
              <a:t>Facebook.com/sb1.no</a:t>
            </a:r>
          </a:p>
          <a:p>
            <a:r>
              <a:rPr lang="en-US" sz="1000">
                <a:solidFill>
                  <a:srgbClr val="00207D"/>
                </a:solidFill>
              </a:rPr>
              <a:t>@sb1ostlandet</a:t>
            </a:r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2DB8AE09-CD4A-45F7-950C-8FF439D201A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0" name="logo_blaa" hidden="1">
            <a:extLst>
              <a:ext uri="{FF2B5EF4-FFF2-40B4-BE49-F238E27FC236}">
                <a16:creationId xmlns:a16="http://schemas.microsoft.com/office/drawing/2014/main" id="{71113369-AADC-46A3-A642-BCCECB050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1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F0AA0CF-6A85-4F23-B395-07021ABFA6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78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0A9F-5053-4DB4-BE21-F0A37A1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0383E-FC0D-4BBD-B582-2851831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E5267-B60F-431C-98DF-C672F505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FD75FC5D-6F55-45E1-BA2B-4AD0149F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EFC96-E4EE-4FE8-B92E-AF05CED0CD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93031825-807F-472B-AF88-ED6DD1CD310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D84F1E6E-F1BA-4219-A7A6-F50B1C2A1EE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background" hidden="1">
            <a:extLst>
              <a:ext uri="{FF2B5EF4-FFF2-40B4-BE49-F238E27FC236}">
                <a16:creationId xmlns:a16="http://schemas.microsoft.com/office/drawing/2014/main" id="{DC5899DE-05C4-455E-9646-5E8813CF7104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2" name="addin_logo" hidden="1">
            <a:extLst>
              <a:ext uri="{FF2B5EF4-FFF2-40B4-BE49-F238E27FC236}">
                <a16:creationId xmlns:a16="http://schemas.microsoft.com/office/drawing/2014/main" id="{BACC81DC-258C-49C1-8853-1FE54172C6A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3" name="addin_title" hidden="1">
            <a:extLst>
              <a:ext uri="{FF2B5EF4-FFF2-40B4-BE49-F238E27FC236}">
                <a16:creationId xmlns:a16="http://schemas.microsoft.com/office/drawing/2014/main" id="{087211ED-582A-466E-942B-54ECB00D05C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81C5F396-DEF8-49C6-8C44-EC521A266BB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17" name="logo_blaa" hidden="1">
            <a:extLst>
              <a:ext uri="{FF2B5EF4-FFF2-40B4-BE49-F238E27FC236}">
                <a16:creationId xmlns:a16="http://schemas.microsoft.com/office/drawing/2014/main" id="{0B1871F1-55F4-40AA-9EC7-3573632CF0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1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89CEFBE-5CF7-459B-A3C8-469C6F51B6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88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0A9F-5053-4DB4-BE21-F0A37A1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0383E-FC0D-4BBD-B582-2851831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E5267-B60F-431C-98DF-C672F505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44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0A9F-5053-4DB4-BE21-F0A37A1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0383E-FC0D-4BBD-B582-2851831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E5267-B60F-431C-98DF-C672F505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addin_colorlist" hidden="1">
            <a:extLst>
              <a:ext uri="{FF2B5EF4-FFF2-40B4-BE49-F238E27FC236}">
                <a16:creationId xmlns:a16="http://schemas.microsoft.com/office/drawing/2014/main" id="{10B15B95-7E4F-49BD-86F8-CD48FDE599A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7" name="addin_colorbox" hidden="1">
            <a:extLst>
              <a:ext uri="{FF2B5EF4-FFF2-40B4-BE49-F238E27FC236}">
                <a16:creationId xmlns:a16="http://schemas.microsoft.com/office/drawing/2014/main" id="{60F511CE-520D-4D58-978B-A742962CBB1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8" name="addin_background" hidden="1">
            <a:extLst>
              <a:ext uri="{FF2B5EF4-FFF2-40B4-BE49-F238E27FC236}">
                <a16:creationId xmlns:a16="http://schemas.microsoft.com/office/drawing/2014/main" id="{8309DFEF-9575-4318-B437-CBFF2E4AF83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9" name="addin_logo" hidden="1">
            <a:extLst>
              <a:ext uri="{FF2B5EF4-FFF2-40B4-BE49-F238E27FC236}">
                <a16:creationId xmlns:a16="http://schemas.microsoft.com/office/drawing/2014/main" id="{67036A9A-33C9-40AC-910B-E05856E9B22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0" name="addin_title" hidden="1">
            <a:extLst>
              <a:ext uri="{FF2B5EF4-FFF2-40B4-BE49-F238E27FC236}">
                <a16:creationId xmlns:a16="http://schemas.microsoft.com/office/drawing/2014/main" id="{09D6E0DE-92FA-4CF9-95A6-8B562FF54A9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CCFE1FC6-4BD8-45F8-B934-22BCC395D003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6A144EF-35F3-4471-82EB-B8135768E0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17" name="logo_blaa" hidden="1">
            <a:extLst>
              <a:ext uri="{FF2B5EF4-FFF2-40B4-BE49-F238E27FC236}">
                <a16:creationId xmlns:a16="http://schemas.microsoft.com/office/drawing/2014/main" id="{E021DAD9-1AE4-4CFD-966E-54A77E60A5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1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A3CCFEE-759A-42E1-A820-FFA53D4C3C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88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Levende bakgrunn 1" descr="Levende bakgrunn 1">
            <a:hlinkClick r:id="" action="ppaction://media"/>
            <a:extLst>
              <a:ext uri="{FF2B5EF4-FFF2-40B4-BE49-F238E27FC236}">
                <a16:creationId xmlns:a16="http://schemas.microsoft.com/office/drawing/2014/main" id="{902AFA99-DB3C-4EA2-8EB5-150A887A50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BDB705D4-301E-4A9A-B0CA-85132C564A97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4A972D58-E45E-40C4-A39E-6667C5E959E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A46494B9-30A9-4177-B973-988482213A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vende bakgrunn 3_loop" descr="Levende bakgrunn 3_loop">
            <a:hlinkClick r:id="" action="ppaction://media"/>
            <a:extLst>
              <a:ext uri="{FF2B5EF4-FFF2-40B4-BE49-F238E27FC236}">
                <a16:creationId xmlns:a16="http://schemas.microsoft.com/office/drawing/2014/main" id="{172DB947-6D78-4E6D-8CC2-57FA8919CB4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3B1EF9D9-EBBE-424F-BDA4-65350FDEC0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9DE886E-83F6-413F-9C9F-032EB91FAC1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3" name="Animasjon_Én klar tale_Small">
            <a:hlinkClick r:id="" action="ppaction://media"/>
            <a:extLst>
              <a:ext uri="{FF2B5EF4-FFF2-40B4-BE49-F238E27FC236}">
                <a16:creationId xmlns:a16="http://schemas.microsoft.com/office/drawing/2014/main" id="{C4E7F5B9-7211-4D5E-9660-E42C89413EB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60CADC3A-A11D-4004-8EF3-3A07320341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41FDA73-6B29-4100-929B-133EACCE949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153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3" name="Animasjon_Skape rom_Small">
            <a:hlinkClick r:id="" action="ppaction://media"/>
            <a:extLst>
              <a:ext uri="{FF2B5EF4-FFF2-40B4-BE49-F238E27FC236}">
                <a16:creationId xmlns:a16="http://schemas.microsoft.com/office/drawing/2014/main" id="{3334B1F6-4488-4769-89A9-8DE1F485628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1C6417C6-3BEE-42FE-94DF-E812F8521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488F924-CB7D-4720-8C7E-16FEAF4438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7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3" name="Sammen">
            <a:hlinkClick r:id="" action="ppaction://media"/>
            <a:extLst>
              <a:ext uri="{FF2B5EF4-FFF2-40B4-BE49-F238E27FC236}">
                <a16:creationId xmlns:a16="http://schemas.microsoft.com/office/drawing/2014/main" id="{E615C148-FB3A-4F63-88D8-B13C677070D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75A52021-CC2E-44C7-82E0-BE00349B2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696290E-ABB0-45E9-AA30-2B111B060D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3393D5-D3BB-E84F-9EA2-78952896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95D1212-00F0-AA50-BC22-0127DD6C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105187B-C4DA-8E24-5628-AB4D8129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90EF-18A2-43A7-BEF9-20232A4B47A0}" type="datetimeFigureOut">
              <a:rPr lang="nb-NO" smtClean="0"/>
              <a:t>13.10.2022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6544EB-0A92-C914-5C9F-6CF03E2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25F108D-BFF0-8682-4D27-132F0524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97EE-83C5-4C69-9F32-8E0282A5CE5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76356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6FB730-9EED-47CC-F61B-F1BA3AE48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21D083D-2844-7177-9B81-3B9D9B60B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DD7558-9B07-C5DA-8B3C-C26E19A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90EF-18A2-43A7-BEF9-20232A4B47A0}" type="datetimeFigureOut">
              <a:rPr lang="nb-NO" smtClean="0"/>
              <a:t>13.10.2022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74D2367-F9BA-1E40-5BA4-5143CAF3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1C146EB-FB44-F58A-957E-44EA9E9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97EE-83C5-4C69-9F32-8E0282A5CE5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478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880DD4-DCE2-080D-E2BB-98B59F82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" t="315" r="281" b="2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C25D9C34-698E-6CFF-6AFC-60C2443CCA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27918" y="1721222"/>
            <a:ext cx="5215674" cy="295835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A59D9057-AB20-B6A4-B687-74A02BCBBA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3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CDFE8FF8-5A1C-3A50-B2A3-C6FF6C67CF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F4D2FAF-0B63-5647-BB94-1AEBBBCD56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4416" y="6228620"/>
            <a:ext cx="568800" cy="34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29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CA9B-BE41-494E-9D43-AFDA5C47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4A4C4-1AEC-F54D-BB6E-5A65884E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6D3FF-B787-4C40-87BC-D869D9BE4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32" indent="0">
              <a:buNone/>
              <a:defRPr sz="1400"/>
            </a:lvl2pPr>
            <a:lvl3pPr marL="914263" indent="0">
              <a:buNone/>
              <a:defRPr sz="1200"/>
            </a:lvl3pPr>
            <a:lvl4pPr marL="1371394" indent="0">
              <a:buNone/>
              <a:defRPr sz="1000"/>
            </a:lvl4pPr>
            <a:lvl5pPr marL="1828526" indent="0">
              <a:buNone/>
              <a:defRPr sz="1000"/>
            </a:lvl5pPr>
            <a:lvl6pPr marL="2285657" indent="0">
              <a:buNone/>
              <a:defRPr sz="1000"/>
            </a:lvl6pPr>
            <a:lvl7pPr marL="2742788" indent="0">
              <a:buNone/>
              <a:defRPr sz="1000"/>
            </a:lvl7pPr>
            <a:lvl8pPr marL="3199920" indent="0">
              <a:buNone/>
              <a:defRPr sz="1000"/>
            </a:lvl8pPr>
            <a:lvl9pPr marL="3657051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CD54A-AC27-384C-AB9E-23A6EE37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3344D-A090-0240-BC3E-D5BB1B1C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61879-9E5F-9E4A-B9A4-2E8508F3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797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theme" Target="../theme/theme2.xml"/><Relationship Id="rId68" Type="http://schemas.openxmlformats.org/officeDocument/2006/relationships/image" Target="../media/image5.png"/><Relationship Id="rId84" Type="http://schemas.openxmlformats.org/officeDocument/2006/relationships/image" Target="../media/image21.png"/><Relationship Id="rId89" Type="http://schemas.openxmlformats.org/officeDocument/2006/relationships/image" Target="../media/image26.png"/><Relationship Id="rId16" Type="http://schemas.openxmlformats.org/officeDocument/2006/relationships/slideLayout" Target="../slideLayouts/slideLayout29.xml"/><Relationship Id="rId107" Type="http://schemas.openxmlformats.org/officeDocument/2006/relationships/image" Target="../media/image44.png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image" Target="../media/image11.png"/><Relationship Id="rId79" Type="http://schemas.openxmlformats.org/officeDocument/2006/relationships/image" Target="../media/image16.png"/><Relationship Id="rId102" Type="http://schemas.openxmlformats.org/officeDocument/2006/relationships/image" Target="../media/image39.png"/><Relationship Id="rId5" Type="http://schemas.openxmlformats.org/officeDocument/2006/relationships/slideLayout" Target="../slideLayouts/slideLayout18.xml"/><Relationship Id="rId90" Type="http://schemas.openxmlformats.org/officeDocument/2006/relationships/image" Target="../media/image27.png"/><Relationship Id="rId95" Type="http://schemas.openxmlformats.org/officeDocument/2006/relationships/image" Target="../media/image32.png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64" Type="http://schemas.openxmlformats.org/officeDocument/2006/relationships/image" Target="../media/image1.png"/><Relationship Id="rId69" Type="http://schemas.openxmlformats.org/officeDocument/2006/relationships/image" Target="../media/image6.png"/><Relationship Id="rId80" Type="http://schemas.openxmlformats.org/officeDocument/2006/relationships/image" Target="../media/image17.png"/><Relationship Id="rId85" Type="http://schemas.openxmlformats.org/officeDocument/2006/relationships/image" Target="../media/image22.png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72.xml"/><Relationship Id="rId103" Type="http://schemas.openxmlformats.org/officeDocument/2006/relationships/image" Target="../media/image40.png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image" Target="../media/image7.png"/><Relationship Id="rId75" Type="http://schemas.openxmlformats.org/officeDocument/2006/relationships/image" Target="../media/image12.png"/><Relationship Id="rId83" Type="http://schemas.openxmlformats.org/officeDocument/2006/relationships/image" Target="../media/image20.png"/><Relationship Id="rId88" Type="http://schemas.openxmlformats.org/officeDocument/2006/relationships/image" Target="../media/image25.png"/><Relationship Id="rId91" Type="http://schemas.openxmlformats.org/officeDocument/2006/relationships/image" Target="../media/image28.png"/><Relationship Id="rId9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image" Target="../media/image43.png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image" Target="../media/image2.svg"/><Relationship Id="rId73" Type="http://schemas.openxmlformats.org/officeDocument/2006/relationships/image" Target="../media/image10.png"/><Relationship Id="rId78" Type="http://schemas.openxmlformats.org/officeDocument/2006/relationships/image" Target="../media/image15.png"/><Relationship Id="rId81" Type="http://schemas.openxmlformats.org/officeDocument/2006/relationships/image" Target="../media/image18.png"/><Relationship Id="rId86" Type="http://schemas.openxmlformats.org/officeDocument/2006/relationships/image" Target="../media/image23.png"/><Relationship Id="rId94" Type="http://schemas.openxmlformats.org/officeDocument/2006/relationships/image" Target="../media/image31.png"/><Relationship Id="rId99" Type="http://schemas.openxmlformats.org/officeDocument/2006/relationships/image" Target="../media/image36.png"/><Relationship Id="rId101" Type="http://schemas.openxmlformats.org/officeDocument/2006/relationships/image" Target="../media/image38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image" Target="../media/image13.png"/><Relationship Id="rId97" Type="http://schemas.openxmlformats.org/officeDocument/2006/relationships/image" Target="../media/image34.png"/><Relationship Id="rId104" Type="http://schemas.openxmlformats.org/officeDocument/2006/relationships/image" Target="../media/image41.png"/><Relationship Id="rId7" Type="http://schemas.openxmlformats.org/officeDocument/2006/relationships/slideLayout" Target="../slideLayouts/slideLayout20.xml"/><Relationship Id="rId71" Type="http://schemas.openxmlformats.org/officeDocument/2006/relationships/image" Target="../media/image8.png"/><Relationship Id="rId92" Type="http://schemas.openxmlformats.org/officeDocument/2006/relationships/image" Target="../media/image29.png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87" Type="http://schemas.openxmlformats.org/officeDocument/2006/relationships/image" Target="../media/image24.png"/><Relationship Id="rId61" Type="http://schemas.openxmlformats.org/officeDocument/2006/relationships/slideLayout" Target="../slideLayouts/slideLayout74.xml"/><Relationship Id="rId82" Type="http://schemas.openxmlformats.org/officeDocument/2006/relationships/image" Target="../media/image19.png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69.xml"/><Relationship Id="rId77" Type="http://schemas.openxmlformats.org/officeDocument/2006/relationships/image" Target="../media/image14.png"/><Relationship Id="rId100" Type="http://schemas.openxmlformats.org/officeDocument/2006/relationships/image" Target="../media/image37.png"/><Relationship Id="rId105" Type="http://schemas.openxmlformats.org/officeDocument/2006/relationships/image" Target="../media/image42.png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image" Target="../media/image9.png"/><Relationship Id="rId93" Type="http://schemas.openxmlformats.org/officeDocument/2006/relationships/image" Target="../media/image30.png"/><Relationship Id="rId98" Type="http://schemas.openxmlformats.org/officeDocument/2006/relationships/image" Target="../media/image35.png"/><Relationship Id="rId3" Type="http://schemas.openxmlformats.org/officeDocument/2006/relationships/slideLayout" Target="../slideLayouts/slideLayout16.xml"/><Relationship Id="rId25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59.xml"/><Relationship Id="rId6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65BED-347E-0142-884D-12898DEF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9B3F-726F-BB48-BE77-73C2BFA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715-C893-D846-8F9F-A1CB91372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583DE-2609-074A-AB46-1BBECE4E7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D30E-DF27-2B46-AFB2-4BCC3A61B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  <p:sp>
        <p:nvSpPr>
          <p:cNvPr id="7" name="MSIPCMContentMarking" descr="{&quot;HashCode&quot;:-1209752714,&quot;Placement&quot;:&quot;Header&quot;,&quot;Top&quot;:0.0,&quot;Left&quot;:797.762939,&quot;SlideWidth&quot;:960,&quot;SlideHeight&quot;:540}">
            <a:extLst>
              <a:ext uri="{FF2B5EF4-FFF2-40B4-BE49-F238E27FC236}">
                <a16:creationId xmlns:a16="http://schemas.microsoft.com/office/drawing/2014/main" id="{431A27C2-7852-E226-B725-69813E097C80}"/>
              </a:ext>
            </a:extLst>
          </p:cNvPr>
          <p:cNvSpPr txBox="1"/>
          <p:nvPr userDrawn="1"/>
        </p:nvSpPr>
        <p:spPr>
          <a:xfrm>
            <a:off x="10131589" y="0"/>
            <a:ext cx="206041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pt-BR" sz="1200">
                <a:solidFill>
                  <a:srgbClr val="008A00"/>
                </a:solidFill>
                <a:latin typeface="Calibri" panose="020F0502020204030204" pitchFamily="34" charset="0"/>
              </a:rPr>
              <a:t>I N T E R N - A L L I A N S E N</a:t>
            </a:r>
            <a:endParaRPr lang="nb-NO" sz="1200">
              <a:solidFill>
                <a:srgbClr val="008A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MSIPCMContentMarking" descr="{&quot;HashCode&quot;:-1187035002,&quot;Placement&quot;:&quot;Footer&quot;,&quot;Top&quot;:516.65155,&quot;Left&quot;:0.0,&quot;SlideWidth&quot;:960,&quot;SlideHeight&quot;:540}">
            <a:extLst>
              <a:ext uri="{FF2B5EF4-FFF2-40B4-BE49-F238E27FC236}">
                <a16:creationId xmlns:a16="http://schemas.microsoft.com/office/drawing/2014/main" id="{7395466D-A83A-51F4-12B7-967C54339C83}"/>
              </a:ext>
            </a:extLst>
          </p:cNvPr>
          <p:cNvSpPr txBox="1"/>
          <p:nvPr userDrawn="1"/>
        </p:nvSpPr>
        <p:spPr>
          <a:xfrm>
            <a:off x="0" y="6561475"/>
            <a:ext cx="206041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1200">
                <a:solidFill>
                  <a:srgbClr val="008A00"/>
                </a:solidFill>
                <a:latin typeface="Calibri" panose="020F0502020204030204" pitchFamily="34" charset="0"/>
              </a:rPr>
              <a:t>I N T E R N - A L L I A N S E N</a:t>
            </a:r>
            <a:endParaRPr lang="nb-NO" sz="1200">
              <a:solidFill>
                <a:srgbClr val="008A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6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914263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6" indent="-228566" algn="l" defTabSz="9142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7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8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1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3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4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6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7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2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6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7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hidden="1">
            <a:extLst>
              <a:ext uri="{FF2B5EF4-FFF2-40B4-BE49-F238E27FC236}">
                <a16:creationId xmlns:a16="http://schemas.microsoft.com/office/drawing/2014/main" id="{12333E4B-DADC-438D-A77F-6F8FFB150D5F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10800" y="6246493"/>
            <a:ext cx="1766888" cy="3940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B0E46-2566-4F11-ABAD-D6C0B612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11037095" cy="553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D29D8-B23F-46B7-8050-6AAB182CA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466340"/>
            <a:ext cx="10363200" cy="3685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729C-D9B5-4BAD-A4AF-B9C9C53C7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800" y="6531818"/>
            <a:ext cx="27432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0"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36BEE-333E-40FE-81F8-7D7530135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2013" y="6531818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44A0-11AB-422F-BCF2-F71EDA119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6704" y="6531818"/>
            <a:ext cx="47625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2B126447-041E-41AD-8F4D-D6CD89ABAD14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pic>
        <p:nvPicPr>
          <p:cNvPr id="9" name="MainLogo" hidden="1">
            <a:extLst>
              <a:ext uri="{FF2B5EF4-FFF2-40B4-BE49-F238E27FC236}">
                <a16:creationId xmlns:a16="http://schemas.microsoft.com/office/drawing/2014/main" id="{0FEC348C-3024-48F7-BA1F-A8E85ED4717D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10800" y="6246493"/>
            <a:ext cx="1766888" cy="394054"/>
          </a:xfrm>
          <a:prstGeom prst="rect">
            <a:avLst/>
          </a:prstGeom>
        </p:spPr>
      </p:pic>
      <p:pic>
        <p:nvPicPr>
          <p:cNvPr id="41" name="Logo_SpareBank1_blaa" hidden="1">
            <a:extLst>
              <a:ext uri="{FF2B5EF4-FFF2-40B4-BE49-F238E27FC236}">
                <a16:creationId xmlns:a16="http://schemas.microsoft.com/office/drawing/2014/main" id="{26889095-5A5D-49DD-A0A5-9AB7450D2561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0" y="6246493"/>
            <a:ext cx="1792828" cy="396000"/>
          </a:xfrm>
          <a:prstGeom prst="rect">
            <a:avLst/>
          </a:prstGeom>
        </p:spPr>
      </p:pic>
      <p:pic>
        <p:nvPicPr>
          <p:cNvPr id="42" name="Logo_SpareBank1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281BB2C-43DF-46B5-BFA5-6F4A7CA09A87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0" y="6246493"/>
            <a:ext cx="1792828" cy="396000"/>
          </a:xfrm>
          <a:prstGeom prst="rect">
            <a:avLst/>
          </a:prstGeom>
        </p:spPr>
      </p:pic>
      <p:pic>
        <p:nvPicPr>
          <p:cNvPr id="10" name="Logo_SpareBank1_BV_blaa" hidden="1">
            <a:extLst>
              <a:ext uri="{FF2B5EF4-FFF2-40B4-BE49-F238E27FC236}">
                <a16:creationId xmlns:a16="http://schemas.microsoft.com/office/drawing/2014/main" id="{337BA596-8B64-402E-86E9-AD510C310981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2" name="Logo_SpareBank1_BV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F3AAF89-402C-4577-AF3F-CB1B14EE28D5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3" name="Logo_SpareBank1_Gudbrandsdal_blaa" descr="Et bilde som inneholder tekst, servise, tallerken&#10;&#10;Automatisk generert beskrivelse" hidden="1">
            <a:extLst>
              <a:ext uri="{FF2B5EF4-FFF2-40B4-BE49-F238E27FC236}">
                <a16:creationId xmlns:a16="http://schemas.microsoft.com/office/drawing/2014/main" id="{AFD5BAD2-74AE-4444-BCC4-51169384C913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4" name="Logo_SpareBank1_Gudbrandsdal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90BF8D02-10A3-4AC0-BEE6-3B5090834FD0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5" name="Logo_SpareBank1_Hallingdal_Valdres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3E406213-2D3C-4FF9-B4F9-D6359A1A5E22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2" y="6246493"/>
            <a:ext cx="1996896" cy="396000"/>
          </a:xfrm>
          <a:prstGeom prst="rect">
            <a:avLst/>
          </a:prstGeom>
        </p:spPr>
      </p:pic>
      <p:pic>
        <p:nvPicPr>
          <p:cNvPr id="16" name="Logo_SpareBank1_Hallingdal_Valdres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493F8F0E-A8DB-4A2B-A166-5959BF70F90F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2" y="6246493"/>
            <a:ext cx="1996896" cy="396000"/>
          </a:xfrm>
          <a:prstGeom prst="rect">
            <a:avLst/>
          </a:prstGeom>
        </p:spPr>
      </p:pic>
      <p:pic>
        <p:nvPicPr>
          <p:cNvPr id="17" name="Logo_SpareBank1_Helgeland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EC5B6B60-05C3-4790-9BE2-468FBEC579C0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8" name="Logo_SpareBank1_Helgeland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3D71C81C-49B7-4263-BF6E-8174CC880EC0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9" name="Logo_SpareBank1_Lom_og_Skjaak_blaa" hidden="1">
            <a:extLst>
              <a:ext uri="{FF2B5EF4-FFF2-40B4-BE49-F238E27FC236}">
                <a16:creationId xmlns:a16="http://schemas.microsoft.com/office/drawing/2014/main" id="{35FF033A-4390-43B3-B8A8-AC195AE221A3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95" y="6246493"/>
            <a:ext cx="1730393" cy="396000"/>
          </a:xfrm>
          <a:prstGeom prst="rect">
            <a:avLst/>
          </a:prstGeom>
        </p:spPr>
      </p:pic>
      <p:pic>
        <p:nvPicPr>
          <p:cNvPr id="20" name="Logo_SpareBank1_Lom_og_Skjaak_hvit" hidden="1">
            <a:extLst>
              <a:ext uri="{FF2B5EF4-FFF2-40B4-BE49-F238E27FC236}">
                <a16:creationId xmlns:a16="http://schemas.microsoft.com/office/drawing/2014/main" id="{CBC18373-AB34-4DCC-98F4-7CAAD4D7E90A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95" y="6246493"/>
            <a:ext cx="1730393" cy="396000"/>
          </a:xfrm>
          <a:prstGeom prst="rect">
            <a:avLst/>
          </a:prstGeom>
        </p:spPr>
      </p:pic>
      <p:pic>
        <p:nvPicPr>
          <p:cNvPr id="56" name="Logo_SpareBank1_Markets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AA4D8C26-175A-4172-92A2-9D1E73A60A27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38" y="6246493"/>
            <a:ext cx="1739950" cy="396000"/>
          </a:xfrm>
          <a:prstGeom prst="rect">
            <a:avLst/>
          </a:prstGeom>
        </p:spPr>
      </p:pic>
      <p:pic>
        <p:nvPicPr>
          <p:cNvPr id="57" name="Logo_SpareBank1_Markets_blaa" hidden="1">
            <a:extLst>
              <a:ext uri="{FF2B5EF4-FFF2-40B4-BE49-F238E27FC236}">
                <a16:creationId xmlns:a16="http://schemas.microsoft.com/office/drawing/2014/main" id="{6C6544F4-B749-4A47-9088-26C15C03DA3F}"/>
              </a:ext>
            </a:extLst>
          </p:cNvPr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38" y="6246493"/>
            <a:ext cx="1739950" cy="396000"/>
          </a:xfrm>
          <a:prstGeom prst="rect">
            <a:avLst/>
          </a:prstGeom>
        </p:spPr>
      </p:pic>
      <p:pic>
        <p:nvPicPr>
          <p:cNvPr id="21" name="Logo_SpareBank1_Modum_blaa" hidden="1">
            <a:extLst>
              <a:ext uri="{FF2B5EF4-FFF2-40B4-BE49-F238E27FC236}">
                <a16:creationId xmlns:a16="http://schemas.microsoft.com/office/drawing/2014/main" id="{2BB456BD-D714-4320-9FD6-D7AD08FAAA18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22" name="Logo_SpareBank1_Modum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AA7A283A-E9F0-4566-A3E0-8F0620EA765D}"/>
              </a:ext>
            </a:extLst>
          </p:cNvPr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23" name="Logo_SpareBank1_Nord-Norge_blaa" hidden="1">
            <a:extLst>
              <a:ext uri="{FF2B5EF4-FFF2-40B4-BE49-F238E27FC236}">
                <a16:creationId xmlns:a16="http://schemas.microsoft.com/office/drawing/2014/main" id="{43101046-2EBF-4947-A6EB-C233820190C4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24" name="Logo_SpareBank1_Nord-Norg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19CE5EB4-30DC-4B90-A86D-39C358D12350}"/>
              </a:ext>
            </a:extLst>
          </p:cNvPr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43" name="Logo_SpareBank1_Nordmør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81907AB8-BA84-45CC-8D3B-49BE2C96D615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66" y="6246493"/>
            <a:ext cx="1737622" cy="396000"/>
          </a:xfrm>
          <a:prstGeom prst="rect">
            <a:avLst/>
          </a:prstGeom>
        </p:spPr>
      </p:pic>
      <p:pic>
        <p:nvPicPr>
          <p:cNvPr id="44" name="Logo_SpareBank1_Nordmøre_blaa" hidden="1">
            <a:extLst>
              <a:ext uri="{FF2B5EF4-FFF2-40B4-BE49-F238E27FC236}">
                <a16:creationId xmlns:a16="http://schemas.microsoft.com/office/drawing/2014/main" id="{450BB9C8-39CA-4C74-A7B9-E5DFA114E314}"/>
              </a:ext>
            </a:extLst>
          </p:cNvPr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66" y="6246493"/>
            <a:ext cx="1737622" cy="396000"/>
          </a:xfrm>
          <a:prstGeom prst="rect">
            <a:avLst/>
          </a:prstGeom>
        </p:spPr>
      </p:pic>
      <p:pic>
        <p:nvPicPr>
          <p:cNvPr id="52" name="Logo_SpareBank1_Regnskapshuset_blaa" descr="Et bilde som inneholder tekst, servise, tallerken&#10;&#10;Automatisk generert beskrivelse" hidden="1">
            <a:extLst>
              <a:ext uri="{FF2B5EF4-FFF2-40B4-BE49-F238E27FC236}">
                <a16:creationId xmlns:a16="http://schemas.microsoft.com/office/drawing/2014/main" id="{64664DE2-B7F1-4F09-8F8F-49FA5E240A8F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24" y="6246493"/>
            <a:ext cx="1741064" cy="396000"/>
          </a:xfrm>
          <a:prstGeom prst="rect">
            <a:avLst/>
          </a:prstGeom>
        </p:spPr>
      </p:pic>
      <p:pic>
        <p:nvPicPr>
          <p:cNvPr id="54" name="Logo_SpareBank1_Regnskapshuset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F0EA445F-A2B1-4FB0-B81B-2A87CBF18084}"/>
              </a:ext>
            </a:extLst>
          </p:cNvPr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24" y="6246493"/>
            <a:ext cx="1741064" cy="396000"/>
          </a:xfrm>
          <a:prstGeom prst="rect">
            <a:avLst/>
          </a:prstGeom>
        </p:spPr>
      </p:pic>
      <p:pic>
        <p:nvPicPr>
          <p:cNvPr id="27" name="Logo_SpareBank1_Ringerike_Hadeland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B4E9C587-69DB-47CF-91A0-25BB068F5902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8" y="6246493"/>
            <a:ext cx="2001120" cy="396000"/>
          </a:xfrm>
          <a:prstGeom prst="rect">
            <a:avLst/>
          </a:prstGeom>
        </p:spPr>
      </p:pic>
      <p:pic>
        <p:nvPicPr>
          <p:cNvPr id="28" name="Logo_SpareBank1_Ringerike_Hadeland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BE66D82E-E542-474E-80B4-974766CF869D}"/>
              </a:ext>
            </a:extLst>
          </p:cNvPr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8" y="6246493"/>
            <a:ext cx="2001120" cy="396000"/>
          </a:xfrm>
          <a:prstGeom prst="rect">
            <a:avLst/>
          </a:prstGeom>
        </p:spPr>
      </p:pic>
      <p:pic>
        <p:nvPicPr>
          <p:cNvPr id="53" name="Logo_SpareBank1_SamSpar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5B79E6DA-CD6C-4D54-90FE-4C8597BD6958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55" name="Logo_SpareBank1_SamSpar_blaa" hidden="1">
            <a:extLst>
              <a:ext uri="{FF2B5EF4-FFF2-40B4-BE49-F238E27FC236}">
                <a16:creationId xmlns:a16="http://schemas.microsoft.com/office/drawing/2014/main" id="{244336BA-B162-4D7A-9AE5-117FCBDC4277}"/>
              </a:ext>
            </a:extLst>
          </p:cNvPr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29" name="Logo_SpareBank1_SMN_blaa" hidden="1">
            <a:extLst>
              <a:ext uri="{FF2B5EF4-FFF2-40B4-BE49-F238E27FC236}">
                <a16:creationId xmlns:a16="http://schemas.microsoft.com/office/drawing/2014/main" id="{10B56460-52F0-4BA9-81C3-AC3FC01D16AB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0" name="Logo_SpareBank1_SMN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EA6BA4FD-86B8-4A25-A7A7-6A94E8E62B42}"/>
              </a:ext>
            </a:extLst>
          </p:cNvPr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1" name="Logo_SpareBank1_SR-Bank_blaa" hidden="1">
            <a:extLst>
              <a:ext uri="{FF2B5EF4-FFF2-40B4-BE49-F238E27FC236}">
                <a16:creationId xmlns:a16="http://schemas.microsoft.com/office/drawing/2014/main" id="{71D6B0B7-324F-4237-9E44-DFEC9DCB8EA2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2" name="Logo_SpareBank1_SR-Bank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5350D87F-F50A-41F8-B2F1-7B0487EE5A88}"/>
              </a:ext>
            </a:extLst>
          </p:cNvPr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3" name="Logo_SpareBank1_Søre_Sunnmøre_blaa" hidden="1">
            <a:extLst>
              <a:ext uri="{FF2B5EF4-FFF2-40B4-BE49-F238E27FC236}">
                <a16:creationId xmlns:a16="http://schemas.microsoft.com/office/drawing/2014/main" id="{144379FE-2380-48A2-97E8-A0FB04AF94FD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4" name="Logo_SpareBank1_Søre_Sunnmør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7CC72A1B-F55A-432C-931E-CF9326068516}"/>
              </a:ext>
            </a:extLst>
          </p:cNvPr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45" name="Logo_SpareBank1_Sørøst-Norg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95F2A5E6-C54F-4ED7-B293-C96F59F99C5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51" name="Logo_SpareBank1_Sørøst-Norge_blaa" hidden="1">
            <a:extLst>
              <a:ext uri="{FF2B5EF4-FFF2-40B4-BE49-F238E27FC236}">
                <a16:creationId xmlns:a16="http://schemas.microsoft.com/office/drawing/2014/main" id="{9F247EDB-7F55-4751-909A-2C3B8B7053AE}"/>
              </a:ext>
            </a:extLst>
          </p:cNvPr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35" name="Logo_SpareBank1_Telemark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E7DA024E-9A38-4E86-9D1D-5203A16C3871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6" name="Logo_SpareBank1_Telemark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C2F89C1B-E846-49C4-9A74-8A50DEF0089C}"/>
              </a:ext>
            </a:extLst>
          </p:cNvPr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7" name="Logo_SpareBank1_Østfold_Akershus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28CB051C-CCF4-48CA-B170-DFEBE327A97B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24" y="6246493"/>
            <a:ext cx="1868064" cy="396000"/>
          </a:xfrm>
          <a:prstGeom prst="rect">
            <a:avLst/>
          </a:prstGeom>
        </p:spPr>
      </p:pic>
      <p:pic>
        <p:nvPicPr>
          <p:cNvPr id="38" name="Logo_SpareBank1_Østfold_Akershus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412B20B2-EEB3-4CB5-9343-EBF2A3ABEC38}"/>
              </a:ext>
            </a:extLst>
          </p:cNvPr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24" y="6246493"/>
            <a:ext cx="1868064" cy="396000"/>
          </a:xfrm>
          <a:prstGeom prst="rect">
            <a:avLst/>
          </a:prstGeom>
        </p:spPr>
      </p:pic>
      <p:pic>
        <p:nvPicPr>
          <p:cNvPr id="48" name="Logo_SpareBank1_Østlandet_blaa" descr="Et bilde som inneholder tekst, servise, tallerken&#10;&#10;Automatisk generert beskrivelse" hidden="1">
            <a:extLst>
              <a:ext uri="{FF2B5EF4-FFF2-40B4-BE49-F238E27FC236}">
                <a16:creationId xmlns:a16="http://schemas.microsoft.com/office/drawing/2014/main" id="{E927BB58-AF04-4D48-9C20-378D9B7A49BC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47" y="6246493"/>
            <a:ext cx="1675341" cy="396000"/>
          </a:xfrm>
          <a:prstGeom prst="rect">
            <a:avLst/>
          </a:prstGeom>
        </p:spPr>
      </p:pic>
      <p:pic>
        <p:nvPicPr>
          <p:cNvPr id="39" name="Logo_SpareBank1_Østlandet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AA84A37E-35CA-403D-ABDF-9F75F8E49A16}"/>
              </a:ext>
            </a:extLst>
          </p:cNvPr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47" y="6246493"/>
            <a:ext cx="1675341" cy="396000"/>
          </a:xfrm>
          <a:prstGeom prst="rect">
            <a:avLst/>
          </a:prstGeom>
        </p:spPr>
      </p:pic>
      <p:pic>
        <p:nvPicPr>
          <p:cNvPr id="50" name="Logo_Eiendomsmegler1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D90C3E49-B1DF-4F62-B02A-7F9B83B3DF85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52" y="6246493"/>
            <a:ext cx="2285536" cy="396000"/>
          </a:xfrm>
          <a:prstGeom prst="rect">
            <a:avLst/>
          </a:prstGeom>
        </p:spPr>
      </p:pic>
      <p:pic>
        <p:nvPicPr>
          <p:cNvPr id="58" name="Logo_Eiendomsmegler1_blaa" hidden="1">
            <a:extLst>
              <a:ext uri="{FF2B5EF4-FFF2-40B4-BE49-F238E27FC236}">
                <a16:creationId xmlns:a16="http://schemas.microsoft.com/office/drawing/2014/main" id="{0D6E1CDE-4D7E-41B2-BD34-83976C6A0C3E}"/>
              </a:ext>
            </a:extLst>
          </p:cNvPr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52" y="6246493"/>
            <a:ext cx="2285536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98" r:id="rId12"/>
    <p:sldLayoutId id="2147483699" r:id="rId13"/>
    <p:sldLayoutId id="2147483700" r:id="rId14"/>
    <p:sldLayoutId id="2147483702" r:id="rId15"/>
    <p:sldLayoutId id="2147483703" r:id="rId16"/>
    <p:sldLayoutId id="2147483704" r:id="rId17"/>
    <p:sldLayoutId id="2147483659" r:id="rId18"/>
    <p:sldLayoutId id="2147483660" r:id="rId19"/>
    <p:sldLayoutId id="2147483661" r:id="rId20"/>
    <p:sldLayoutId id="2147483697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91" r:id="rId43"/>
    <p:sldLayoutId id="2147483694" r:id="rId44"/>
    <p:sldLayoutId id="2147483692" r:id="rId45"/>
    <p:sldLayoutId id="2147483695" r:id="rId46"/>
    <p:sldLayoutId id="2147483686" r:id="rId47"/>
    <p:sldLayoutId id="2147483687" r:id="rId48"/>
    <p:sldLayoutId id="2147483688" r:id="rId49"/>
    <p:sldLayoutId id="2147483689" r:id="rId50"/>
    <p:sldLayoutId id="2147483705" r:id="rId51"/>
    <p:sldLayoutId id="2147483690" r:id="rId52"/>
    <p:sldLayoutId id="214748369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4" r:id="rId59"/>
    <p:sldLayoutId id="2147483715" r:id="rId60"/>
    <p:sldLayoutId id="2147483716" r:id="rId61"/>
    <p:sldLayoutId id="2147483717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7D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rgbClr val="00207D"/>
          </a:solidFill>
          <a:latin typeface="+mn-lt"/>
          <a:ea typeface="+mn-ea"/>
          <a:cs typeface="+mn-cs"/>
        </a:defRPr>
      </a:lvl1pPr>
      <a:lvl2pPr marL="7452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00207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rgbClr val="00207D"/>
          </a:solidFill>
          <a:latin typeface="+mn-lt"/>
          <a:ea typeface="+mn-ea"/>
          <a:cs typeface="+mn-cs"/>
        </a:defRPr>
      </a:lvl3pPr>
      <a:lvl4pPr marL="16380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00207D"/>
          </a:solidFill>
          <a:latin typeface="+mn-lt"/>
          <a:ea typeface="+mn-ea"/>
          <a:cs typeface="+mn-cs"/>
        </a:defRPr>
      </a:lvl4pPr>
      <a:lvl5pPr marL="20880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00207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9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3.jpeg"/><Relationship Id="rId21" Type="http://schemas.openxmlformats.org/officeDocument/2006/relationships/image" Target="../media/image110.sv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5.sv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svg"/><Relationship Id="rId10" Type="http://schemas.openxmlformats.org/officeDocument/2006/relationships/image" Target="../media/image99.svg"/><Relationship Id="rId19" Type="http://schemas.openxmlformats.org/officeDocument/2006/relationships/image" Target="../media/image108.svg"/><Relationship Id="rId4" Type="http://schemas.openxmlformats.org/officeDocument/2006/relationships/image" Target="../media/image3.png"/><Relationship Id="rId9" Type="http://schemas.openxmlformats.org/officeDocument/2006/relationships/image" Target="../media/image98.png"/><Relationship Id="rId14" Type="http://schemas.openxmlformats.org/officeDocument/2006/relationships/image" Target="../media/image103.svg"/><Relationship Id="rId22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23.svg"/><Relationship Id="rId18" Type="http://schemas.openxmlformats.org/officeDocument/2006/relationships/image" Target="../media/image128.png"/><Relationship Id="rId3" Type="http://schemas.openxmlformats.org/officeDocument/2006/relationships/image" Target="../media/image91.png"/><Relationship Id="rId7" Type="http://schemas.openxmlformats.org/officeDocument/2006/relationships/image" Target="../media/image119.pn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18.png"/><Relationship Id="rId11" Type="http://schemas.microsoft.com/office/2007/relationships/hdphoto" Target="../media/hdphoto1.wdp"/><Relationship Id="rId5" Type="http://schemas.openxmlformats.org/officeDocument/2006/relationships/image" Target="../media/image117.png"/><Relationship Id="rId15" Type="http://schemas.openxmlformats.org/officeDocument/2006/relationships/image" Target="../media/image125.svg"/><Relationship Id="rId10" Type="http://schemas.openxmlformats.org/officeDocument/2006/relationships/image" Target="../media/image121.png"/><Relationship Id="rId4" Type="http://schemas.openxmlformats.org/officeDocument/2006/relationships/image" Target="../media/image114.emf"/><Relationship Id="rId9" Type="http://schemas.openxmlformats.org/officeDocument/2006/relationships/image" Target="../media/image3.png"/><Relationship Id="rId1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microsoft.com/office/2018/10/relationships/comments" Target="../comments/modernComment_124_103EFC9E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30.png"/><Relationship Id="rId5" Type="http://schemas.openxmlformats.org/officeDocument/2006/relationships/image" Target="../media/image117.png"/><Relationship Id="rId10" Type="http://schemas.openxmlformats.org/officeDocument/2006/relationships/image" Target="../media/image91.png"/><Relationship Id="rId4" Type="http://schemas.openxmlformats.org/officeDocument/2006/relationships/image" Target="../media/image129.jpe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34.svg"/><Relationship Id="rId18" Type="http://schemas.openxmlformats.org/officeDocument/2006/relationships/image" Target="../media/image137.png"/><Relationship Id="rId26" Type="http://schemas.openxmlformats.org/officeDocument/2006/relationships/image" Target="../media/image124.png"/><Relationship Id="rId3" Type="http://schemas.openxmlformats.org/officeDocument/2006/relationships/image" Target="../media/image93.jpeg"/><Relationship Id="rId21" Type="http://schemas.openxmlformats.org/officeDocument/2006/relationships/image" Target="../media/image140.svg"/><Relationship Id="rId7" Type="http://schemas.openxmlformats.org/officeDocument/2006/relationships/image" Target="../media/image114.emf"/><Relationship Id="rId12" Type="http://schemas.openxmlformats.org/officeDocument/2006/relationships/image" Target="../media/image133.png"/><Relationship Id="rId17" Type="http://schemas.microsoft.com/office/2007/relationships/hdphoto" Target="../media/hdphoto2.wdp"/><Relationship Id="rId25" Type="http://schemas.openxmlformats.org/officeDocument/2006/relationships/image" Target="../media/image144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29" Type="http://schemas.openxmlformats.org/officeDocument/2006/relationships/image" Target="../media/image127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.png"/><Relationship Id="rId11" Type="http://schemas.openxmlformats.org/officeDocument/2006/relationships/image" Target="../media/image97.svg"/><Relationship Id="rId24" Type="http://schemas.openxmlformats.org/officeDocument/2006/relationships/image" Target="../media/image143.png"/><Relationship Id="rId5" Type="http://schemas.openxmlformats.org/officeDocument/2006/relationships/image" Target="../media/image118.png"/><Relationship Id="rId15" Type="http://schemas.openxmlformats.org/officeDocument/2006/relationships/image" Target="../media/image91.png"/><Relationship Id="rId23" Type="http://schemas.openxmlformats.org/officeDocument/2006/relationships/image" Target="../media/image142.svg"/><Relationship Id="rId28" Type="http://schemas.openxmlformats.org/officeDocument/2006/relationships/image" Target="../media/image126.png"/><Relationship Id="rId10" Type="http://schemas.openxmlformats.org/officeDocument/2006/relationships/image" Target="../media/image96.png"/><Relationship Id="rId19" Type="http://schemas.openxmlformats.org/officeDocument/2006/relationships/image" Target="../media/image138.svg"/><Relationship Id="rId4" Type="http://schemas.openxmlformats.org/officeDocument/2006/relationships/image" Target="../media/image117.png"/><Relationship Id="rId9" Type="http://schemas.openxmlformats.org/officeDocument/2006/relationships/image" Target="../media/image120.svg"/><Relationship Id="rId14" Type="http://schemas.openxmlformats.org/officeDocument/2006/relationships/image" Target="../media/image135.png"/><Relationship Id="rId22" Type="http://schemas.openxmlformats.org/officeDocument/2006/relationships/image" Target="../media/image141.png"/><Relationship Id="rId27" Type="http://schemas.openxmlformats.org/officeDocument/2006/relationships/image" Target="../media/image1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4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18" Type="http://schemas.openxmlformats.org/officeDocument/2006/relationships/image" Target="../media/image95.svg"/><Relationship Id="rId26" Type="http://schemas.openxmlformats.org/officeDocument/2006/relationships/image" Target="../media/image153.png"/><Relationship Id="rId3" Type="http://schemas.openxmlformats.org/officeDocument/2006/relationships/image" Target="../media/image93.jpeg"/><Relationship Id="rId21" Type="http://schemas.openxmlformats.org/officeDocument/2006/relationships/image" Target="../media/image150.svg"/><Relationship Id="rId7" Type="http://schemas.openxmlformats.org/officeDocument/2006/relationships/image" Target="../media/image97.svg"/><Relationship Id="rId12" Type="http://schemas.openxmlformats.org/officeDocument/2006/relationships/image" Target="../media/image104.png"/><Relationship Id="rId17" Type="http://schemas.openxmlformats.org/officeDocument/2006/relationships/image" Target="../media/image94.png"/><Relationship Id="rId25" Type="http://schemas.openxmlformats.org/officeDocument/2006/relationships/image" Target="../media/image112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8.sv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11" Type="http://schemas.openxmlformats.org/officeDocument/2006/relationships/image" Target="../media/image103.svg"/><Relationship Id="rId24" Type="http://schemas.openxmlformats.org/officeDocument/2006/relationships/image" Target="../media/image111.png"/><Relationship Id="rId5" Type="http://schemas.openxmlformats.org/officeDocument/2006/relationships/image" Target="../media/image99.svg"/><Relationship Id="rId15" Type="http://schemas.openxmlformats.org/officeDocument/2006/relationships/image" Target="../media/image107.png"/><Relationship Id="rId23" Type="http://schemas.openxmlformats.org/officeDocument/2006/relationships/image" Target="../media/image152.svg"/><Relationship Id="rId10" Type="http://schemas.openxmlformats.org/officeDocument/2006/relationships/image" Target="../media/image102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Relationship Id="rId22" Type="http://schemas.openxmlformats.org/officeDocument/2006/relationships/image" Target="../media/image151.png"/><Relationship Id="rId27" Type="http://schemas.openxmlformats.org/officeDocument/2006/relationships/image" Target="../media/image15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de24.no/artikkel/sann-lager-sparebank-1-sin-nye-skyplattform-tidlig-ute-med-bicep/77426381" TargetMode="External"/><Relationship Id="rId3" Type="http://schemas.openxmlformats.org/officeDocument/2006/relationships/image" Target="../media/image93.jpeg"/><Relationship Id="rId7" Type="http://schemas.openxmlformats.org/officeDocument/2006/relationships/hyperlink" Target="https://github.com/sparebank1utvikling/Ignite2022" TargetMode="Externa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www.linkedin.com/company/sparebank-1-utvikling" TargetMode="External"/><Relationship Id="rId11" Type="http://schemas.openxmlformats.org/officeDocument/2006/relationships/image" Target="../media/image158.png"/><Relationship Id="rId5" Type="http://schemas.openxmlformats.org/officeDocument/2006/relationships/hyperlink" Target="https://github.com/Azure/ALZ-Bicep" TargetMode="External"/><Relationship Id="rId10" Type="http://schemas.openxmlformats.org/officeDocument/2006/relationships/image" Target="../media/image157.svg"/><Relationship Id="rId4" Type="http://schemas.openxmlformats.org/officeDocument/2006/relationships/hyperlink" Target="https://learn.microsoft.com/en-us/azure/cloud-adoption-framework/" TargetMode="External"/><Relationship Id="rId9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3.emf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3" Type="http://schemas.openxmlformats.org/officeDocument/2006/relationships/image" Target="../media/image74.png"/><Relationship Id="rId7" Type="http://schemas.openxmlformats.org/officeDocument/2006/relationships/image" Target="../media/image78.emf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77.emf"/><Relationship Id="rId11" Type="http://schemas.openxmlformats.org/officeDocument/2006/relationships/image" Target="../media/image82.emf"/><Relationship Id="rId5" Type="http://schemas.openxmlformats.org/officeDocument/2006/relationships/image" Target="../media/image76.emf"/><Relationship Id="rId15" Type="http://schemas.openxmlformats.org/officeDocument/2006/relationships/image" Target="../media/image86.emf"/><Relationship Id="rId10" Type="http://schemas.openxmlformats.org/officeDocument/2006/relationships/image" Target="../media/image81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Relationship Id="rId1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microsoft.com/office/2007/relationships/diagramDrawing" Target="../diagrams/drawing1.xml"/><Relationship Id="rId3" Type="http://schemas.microsoft.com/office/2018/10/relationships/comments" Target="../comments/modernComment_7FB47714_19CCE6AE.xml"/><Relationship Id="rId7" Type="http://schemas.openxmlformats.org/officeDocument/2006/relationships/image" Target="../media/image3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9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88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87.png"/><Relationship Id="rId9" Type="http://schemas.openxmlformats.org/officeDocument/2006/relationships/diagramData" Target="../diagrams/data1.xml"/><Relationship Id="rId1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Microsoft Ignite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B6AE2964-A656-5AFD-E45E-EFFD97311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8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blaa">
            <a:extLst>
              <a:ext uri="{FF2B5EF4-FFF2-40B4-BE49-F238E27FC236}">
                <a16:creationId xmlns:a16="http://schemas.microsoft.com/office/drawing/2014/main" id="{B4DFAF58-7036-5EB7-3D27-6A5B0527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8" name="Picture 7" descr="A person yelling at another person&#10;&#10;Description automatically generated with low confidence">
            <a:extLst>
              <a:ext uri="{FF2B5EF4-FFF2-40B4-BE49-F238E27FC236}">
                <a16:creationId xmlns:a16="http://schemas.microsoft.com/office/drawing/2014/main" id="{E1A70500-9D4B-2D90-B191-7405D5A2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38" y="787700"/>
            <a:ext cx="7343524" cy="528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58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8D62B08-13B2-1311-94DF-68BEDA5BE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Shape&#10;&#10;Description automatically generated">
            <a:extLst>
              <a:ext uri="{FF2B5EF4-FFF2-40B4-BE49-F238E27FC236}">
                <a16:creationId xmlns:a16="http://schemas.microsoft.com/office/drawing/2014/main" id="{A4841BD3-F556-0D14-009F-24D185CF9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0F1C3-6719-400C-BBB4-80034D7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3" y="106197"/>
            <a:ext cx="7958934" cy="553998"/>
          </a:xfrm>
        </p:spPr>
        <p:txBody>
          <a:bodyPr/>
          <a:lstStyle/>
          <a:p>
            <a:r>
              <a:rPr lang="nb-NO"/>
              <a:t>Main </a:t>
            </a:r>
            <a:r>
              <a:rPr lang="nb-NO" err="1"/>
              <a:t>network</a:t>
            </a:r>
            <a:r>
              <a:rPr lang="nb-NO"/>
              <a:t> </a:t>
            </a:r>
            <a:r>
              <a:rPr lang="nb-NO" err="1"/>
              <a:t>topology</a:t>
            </a:r>
            <a:endParaRPr lang="nb-NO"/>
          </a:p>
        </p:txBody>
      </p:sp>
      <p:pic>
        <p:nvPicPr>
          <p:cNvPr id="6" name="logo_blaa">
            <a:extLst>
              <a:ext uri="{FF2B5EF4-FFF2-40B4-BE49-F238E27FC236}">
                <a16:creationId xmlns:a16="http://schemas.microsoft.com/office/drawing/2014/main" id="{76551ECF-5A10-44FB-9A6E-6494460B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24" y="6207921"/>
            <a:ext cx="1792828" cy="396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1E38F5-6418-4E71-9D1B-46E3BB2490D9}"/>
              </a:ext>
            </a:extLst>
          </p:cNvPr>
          <p:cNvSpPr/>
          <p:nvPr/>
        </p:nvSpPr>
        <p:spPr>
          <a:xfrm>
            <a:off x="4376348" y="935233"/>
            <a:ext cx="2965166" cy="1404902"/>
          </a:xfrm>
          <a:prstGeom prst="roundRect">
            <a:avLst>
              <a:gd name="adj" fmla="val 7949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C6D063-F182-4F0D-B18C-28EBE5F2D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523" y="1721547"/>
            <a:ext cx="352423" cy="3524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45D669-DB2E-4A36-9A66-B9EB3BA32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5388" y="1714276"/>
            <a:ext cx="352423" cy="35242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CD9CDC-FC53-4C69-A65B-AD63262DD25E}"/>
              </a:ext>
            </a:extLst>
          </p:cNvPr>
          <p:cNvSpPr/>
          <p:nvPr/>
        </p:nvSpPr>
        <p:spPr>
          <a:xfrm>
            <a:off x="4532037" y="1146758"/>
            <a:ext cx="1137397" cy="1089130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00202-D5E9-4114-8C76-4F826527BBDA}"/>
              </a:ext>
            </a:extLst>
          </p:cNvPr>
          <p:cNvSpPr txBox="1"/>
          <p:nvPr/>
        </p:nvSpPr>
        <p:spPr>
          <a:xfrm>
            <a:off x="4434816" y="935233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Core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Subscriptions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312632-E312-4E85-A359-D38514F80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3703" y="1022190"/>
            <a:ext cx="422275" cy="4222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84B87D-9C3D-4808-87A2-8C52C50692B9}"/>
              </a:ext>
            </a:extLst>
          </p:cNvPr>
          <p:cNvSpPr/>
          <p:nvPr/>
        </p:nvSpPr>
        <p:spPr>
          <a:xfrm>
            <a:off x="6011562" y="1150256"/>
            <a:ext cx="1137397" cy="1089130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9D6BCB-C3F6-423C-9F61-6F3059F7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3837" y="1001581"/>
            <a:ext cx="422275" cy="4222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665C6A-DBBB-481E-9555-1690A4247CBF}"/>
              </a:ext>
            </a:extLst>
          </p:cNvPr>
          <p:cNvSpPr/>
          <p:nvPr/>
        </p:nvSpPr>
        <p:spPr>
          <a:xfrm>
            <a:off x="4415105" y="3000491"/>
            <a:ext cx="4710683" cy="2330451"/>
          </a:xfrm>
          <a:prstGeom prst="roundRect">
            <a:avLst>
              <a:gd name="adj" fmla="val 7949"/>
            </a:avLst>
          </a:prstGeom>
          <a:solidFill>
            <a:srgbClr val="F8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93EC53-85D8-46AB-9213-ACCD71DFC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03593" y="2780321"/>
            <a:ext cx="422275" cy="422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53A0EF-57B9-41D9-B1B6-DB9019716503}"/>
              </a:ext>
            </a:extLst>
          </p:cNvPr>
          <p:cNvSpPr txBox="1"/>
          <p:nvPr/>
        </p:nvSpPr>
        <p:spPr>
          <a:xfrm>
            <a:off x="6221860" y="3222092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Connectivity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E6F6B5-0C86-40F3-827C-CBE0EAB88A4D}"/>
              </a:ext>
            </a:extLst>
          </p:cNvPr>
          <p:cNvSpPr/>
          <p:nvPr/>
        </p:nvSpPr>
        <p:spPr>
          <a:xfrm>
            <a:off x="4955063" y="3202596"/>
            <a:ext cx="2042747" cy="1851047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7F2E06B-C6DE-4E78-8B4A-A691BD792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2023" y="3063267"/>
            <a:ext cx="422275" cy="42227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7C93DB-B5BC-4ACE-B9FE-815090647D5E}"/>
              </a:ext>
            </a:extLst>
          </p:cNvPr>
          <p:cNvSpPr/>
          <p:nvPr/>
        </p:nvSpPr>
        <p:spPr>
          <a:xfrm>
            <a:off x="5426963" y="3513940"/>
            <a:ext cx="1083057" cy="1253076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00FB256-5589-4F01-B135-306071AA4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3211" y="3360431"/>
            <a:ext cx="299889" cy="299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B12371-5F6F-4811-A078-412522986CEF}"/>
              </a:ext>
            </a:extLst>
          </p:cNvPr>
          <p:cNvSpPr txBox="1"/>
          <p:nvPr/>
        </p:nvSpPr>
        <p:spPr>
          <a:xfrm>
            <a:off x="5507801" y="4144731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AzFirewall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Mgr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3BE4F-6B6A-47C8-9552-DCF6439D23B2}"/>
              </a:ext>
            </a:extLst>
          </p:cNvPr>
          <p:cNvSpPr txBox="1"/>
          <p:nvPr/>
        </p:nvSpPr>
        <p:spPr>
          <a:xfrm>
            <a:off x="5180598" y="3310895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Vwan</a:t>
            </a:r>
            <a:r>
              <a:rPr lang="nb-NO" sz="9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b-NO" sz="900" dirty="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endParaRPr lang="nb-NO" sz="90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4953590-AD81-4C9F-B3AB-2D194E5D9E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6819" y="4502113"/>
            <a:ext cx="365187" cy="36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BB73A1-EB21-474A-AAF7-10DD85B74083}"/>
              </a:ext>
            </a:extLst>
          </p:cNvPr>
          <p:cNvSpPr txBox="1"/>
          <p:nvPr/>
        </p:nvSpPr>
        <p:spPr>
          <a:xfrm>
            <a:off x="6288774" y="658721"/>
            <a:ext cx="13946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SpokeTenant</a:t>
            </a:r>
            <a:endParaRPr lang="nb-NO" sz="9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8052EA1-66FB-4139-8D2E-0B19CE20F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3692" y="1714276"/>
            <a:ext cx="352423" cy="35242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2DD5BA-CC03-4932-AE7D-E7680913D0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76819" y="3796725"/>
            <a:ext cx="355897" cy="35589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6E7C183-94D1-4B70-AD99-E4F6D897B0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3280" y="677604"/>
            <a:ext cx="422275" cy="4222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CD8EB4-72CD-4016-B3DA-F46C1B3784B9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5100735" y="2073970"/>
            <a:ext cx="862421" cy="12864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FAE3B9-2D1C-40AE-A23B-CB17EEF68A50}"/>
              </a:ext>
            </a:extLst>
          </p:cNvPr>
          <p:cNvCxnSpPr>
            <a:cxnSpLocks/>
            <a:stCxn id="27" idx="2"/>
            <a:endCxn id="22" idx="0"/>
          </p:cNvCxnSpPr>
          <p:nvPr/>
        </p:nvCxnSpPr>
        <p:spPr>
          <a:xfrm flipH="1">
            <a:off x="5963156" y="2066699"/>
            <a:ext cx="286748" cy="12937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33EF65-1AC3-41D4-BFAD-50D4E79166E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5963156" y="2066699"/>
            <a:ext cx="858444" cy="12937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BE3EDC-6180-44F9-A8F7-F7F6FFA06B59}"/>
              </a:ext>
            </a:extLst>
          </p:cNvPr>
          <p:cNvSpPr txBox="1"/>
          <p:nvPr/>
        </p:nvSpPr>
        <p:spPr>
          <a:xfrm>
            <a:off x="8157201" y="2747507"/>
            <a:ext cx="14074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5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r>
              <a:rPr lang="nb-NO" sz="105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</a:t>
            </a:r>
            <a:endParaRPr lang="nb-NO" sz="105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A9D8BF-6211-4D6E-9FA2-2FD67C439571}"/>
              </a:ext>
            </a:extLst>
          </p:cNvPr>
          <p:cNvSpPr/>
          <p:nvPr/>
        </p:nvSpPr>
        <p:spPr>
          <a:xfrm>
            <a:off x="5963156" y="5533047"/>
            <a:ext cx="1268408" cy="100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90D759B-9F3A-4D47-9D8D-F8F8C9E5D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2527" y="5842734"/>
            <a:ext cx="365187" cy="365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108943-5D2E-4BCD-9669-F8E9C81EE0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49" y="6254707"/>
            <a:ext cx="1025480" cy="22631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8CFDB3F-148B-4289-8727-7470E7D639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68448" y="5907028"/>
            <a:ext cx="269789" cy="257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FB5064-A560-4903-94BC-E2F7CFC47367}"/>
              </a:ext>
            </a:extLst>
          </p:cNvPr>
          <p:cNvSpPr txBox="1"/>
          <p:nvPr/>
        </p:nvSpPr>
        <p:spPr>
          <a:xfrm>
            <a:off x="6237691" y="5611902"/>
            <a:ext cx="9620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On-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Prem</a:t>
            </a:r>
            <a:endParaRPr lang="nb-NO" sz="90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8BBDD44-DE34-4314-AA1B-FA06A0778DEF}"/>
              </a:ext>
            </a:extLst>
          </p:cNvPr>
          <p:cNvCxnSpPr>
            <a:cxnSpLocks/>
            <a:stCxn id="25" idx="2"/>
            <a:endCxn id="35" idx="1"/>
          </p:cNvCxnSpPr>
          <p:nvPr/>
        </p:nvCxnSpPr>
        <p:spPr>
          <a:xfrm rot="5400000">
            <a:off x="5296956" y="5362871"/>
            <a:ext cx="1158028" cy="166886"/>
          </a:xfrm>
          <a:prstGeom prst="bentConnector4">
            <a:avLst>
              <a:gd name="adj1" fmla="val 31629"/>
              <a:gd name="adj2" fmla="val 181332"/>
            </a:avLst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4ACDEB4B-54E0-4022-BF1F-934BA3F66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5926" y="4191230"/>
            <a:ext cx="352423" cy="352423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B5F1C67-B1D3-4E71-A71D-A4557DB76E85}"/>
              </a:ext>
            </a:extLst>
          </p:cNvPr>
          <p:cNvSpPr/>
          <p:nvPr/>
        </p:nvSpPr>
        <p:spPr>
          <a:xfrm>
            <a:off x="7683440" y="3616441"/>
            <a:ext cx="1137397" cy="1089130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866E9-BF14-4082-BBD5-D49B8A6FE1C3}"/>
              </a:ext>
            </a:extLst>
          </p:cNvPr>
          <p:cNvSpPr txBox="1"/>
          <p:nvPr/>
        </p:nvSpPr>
        <p:spPr>
          <a:xfrm>
            <a:off x="7840486" y="3613472"/>
            <a:ext cx="980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Landing Zones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AE661F96-CCD0-4392-9DE0-9BD7A2D8E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5106" y="3491873"/>
            <a:ext cx="422275" cy="42227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36BA44-B893-47C0-92A2-E6854CB60F3F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 flipH="1" flipV="1">
            <a:off x="5963156" y="3360431"/>
            <a:ext cx="2112770" cy="10070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Cloud with solid fill">
            <a:extLst>
              <a:ext uri="{FF2B5EF4-FFF2-40B4-BE49-F238E27FC236}">
                <a16:creationId xmlns:a16="http://schemas.microsoft.com/office/drawing/2014/main" id="{5C76F4D7-37A7-43C8-98DF-970EFFA0EC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21840" y="3375942"/>
            <a:ext cx="1197461" cy="119746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D3B84B3-802F-45CA-9DA5-80644720B367}"/>
              </a:ext>
            </a:extLst>
          </p:cNvPr>
          <p:cNvSpPr txBox="1"/>
          <p:nvPr/>
        </p:nvSpPr>
        <p:spPr>
          <a:xfrm>
            <a:off x="2434421" y="4265626"/>
            <a:ext cx="9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err="1">
                <a:solidFill>
                  <a:srgbClr val="00277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endParaRPr lang="nb-NO" sz="1400" b="1">
              <a:solidFill>
                <a:srgbClr val="002776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68F764-4446-4772-A583-0F4A4724FA62}"/>
              </a:ext>
            </a:extLst>
          </p:cNvPr>
          <p:cNvCxnSpPr>
            <a:cxnSpLocks/>
            <a:stCxn id="54" idx="3"/>
            <a:endCxn id="28" idx="1"/>
          </p:cNvCxnSpPr>
          <p:nvPr/>
        </p:nvCxnSpPr>
        <p:spPr>
          <a:xfrm>
            <a:off x="3419301" y="3974673"/>
            <a:ext cx="235751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FC11F27-9777-5AF3-0215-0C6904DD6D5D}"/>
              </a:ext>
            </a:extLst>
          </p:cNvPr>
          <p:cNvSpPr txBox="1"/>
          <p:nvPr/>
        </p:nvSpPr>
        <p:spPr>
          <a:xfrm>
            <a:off x="2855642" y="666686"/>
            <a:ext cx="13946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SpokeTenant</a:t>
            </a:r>
            <a:endParaRPr lang="nb-NO" sz="9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56C849-A7C6-002A-A9B3-4BD1385B1598}"/>
              </a:ext>
            </a:extLst>
          </p:cNvPr>
          <p:cNvGrpSpPr/>
          <p:nvPr/>
        </p:nvGrpSpPr>
        <p:grpSpPr>
          <a:xfrm>
            <a:off x="982087" y="668115"/>
            <a:ext cx="3139207" cy="1662531"/>
            <a:chOff x="982087" y="686109"/>
            <a:chExt cx="3139207" cy="166253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090D563-14BF-3396-67DC-0312F18680D3}"/>
                </a:ext>
              </a:extLst>
            </p:cNvPr>
            <p:cNvSpPr/>
            <p:nvPr/>
          </p:nvSpPr>
          <p:spPr>
            <a:xfrm>
              <a:off x="982087" y="943738"/>
              <a:ext cx="2965166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9E68BB93-73DF-0992-C133-D91815E0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30262" y="1730052"/>
              <a:ext cx="352423" cy="352423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822789A-8BC8-7D98-0911-608AE5A1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1127" y="1722781"/>
              <a:ext cx="352423" cy="352423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FA62D64-4D10-E911-572F-C9C589B86446}"/>
                </a:ext>
              </a:extLst>
            </p:cNvPr>
            <p:cNvSpPr/>
            <p:nvPr/>
          </p:nvSpPr>
          <p:spPr>
            <a:xfrm>
              <a:off x="1137776" y="1155263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F696A-CC34-1168-8E1A-B446BEE4822F}"/>
                </a:ext>
              </a:extLst>
            </p:cNvPr>
            <p:cNvSpPr txBox="1"/>
            <p:nvPr/>
          </p:nvSpPr>
          <p:spPr>
            <a:xfrm>
              <a:off x="1040555" y="943738"/>
              <a:ext cx="1331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Core</a:t>
              </a:r>
              <a:r>
                <a:rPr lang="nb-NO" sz="900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Subscriptions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C55E2A9-C6EF-A557-3262-3CB0D553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9442" y="1030695"/>
              <a:ext cx="422275" cy="422275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680EFA-D6F2-69F3-93BA-AD76C9742DAA}"/>
                </a:ext>
              </a:extLst>
            </p:cNvPr>
            <p:cNvSpPr/>
            <p:nvPr/>
          </p:nvSpPr>
          <p:spPr>
            <a:xfrm>
              <a:off x="2617301" y="1158761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368D0883-DA20-A3AA-BCAF-AEE42DE8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9576" y="1010086"/>
              <a:ext cx="422275" cy="4222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86BBF9-2C56-6D6A-BD53-6C1D56DCEC8E}"/>
                </a:ext>
              </a:extLst>
            </p:cNvPr>
            <p:cNvSpPr txBox="1"/>
            <p:nvPr/>
          </p:nvSpPr>
          <p:spPr>
            <a:xfrm>
              <a:off x="2577660" y="943738"/>
              <a:ext cx="133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Landing Zones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5B3B355-64C4-FC0A-0F18-E3C47EEF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431" y="1722781"/>
              <a:ext cx="352423" cy="352423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05740FC-1C28-D9BD-54EA-D4DD85A6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99019" y="686109"/>
              <a:ext cx="422275" cy="42227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E27672-C06A-57E5-EBB2-0BE5D4E5089A}"/>
              </a:ext>
            </a:extLst>
          </p:cNvPr>
          <p:cNvGrpSpPr/>
          <p:nvPr/>
        </p:nvGrpSpPr>
        <p:grpSpPr>
          <a:xfrm>
            <a:off x="8070706" y="687994"/>
            <a:ext cx="3314065" cy="1670135"/>
            <a:chOff x="8229550" y="685809"/>
            <a:chExt cx="3314065" cy="167013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D4D1244-D8B7-EA01-A039-9B202898D26A}"/>
                </a:ext>
              </a:extLst>
            </p:cNvPr>
            <p:cNvSpPr/>
            <p:nvPr/>
          </p:nvSpPr>
          <p:spPr>
            <a:xfrm>
              <a:off x="8229550" y="951042"/>
              <a:ext cx="2965166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F16119A1-A22C-4844-55A3-4EB2D015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7725" y="1737356"/>
              <a:ext cx="352423" cy="352423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F10AB84-8844-C862-8898-4DB3CE31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98590" y="1730085"/>
              <a:ext cx="352423" cy="352423"/>
            </a:xfrm>
            <a:prstGeom prst="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CA497F0-E0A9-6B96-BD61-54D425794A54}"/>
                </a:ext>
              </a:extLst>
            </p:cNvPr>
            <p:cNvSpPr/>
            <p:nvPr/>
          </p:nvSpPr>
          <p:spPr>
            <a:xfrm>
              <a:off x="8385239" y="1162567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6D84C2-0F53-13B7-0A5A-797E647D8A2A}"/>
                </a:ext>
              </a:extLst>
            </p:cNvPr>
            <p:cNvSpPr txBox="1"/>
            <p:nvPr/>
          </p:nvSpPr>
          <p:spPr>
            <a:xfrm>
              <a:off x="8288018" y="951042"/>
              <a:ext cx="1331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Core</a:t>
              </a:r>
              <a:r>
                <a:rPr lang="nb-NO" sz="900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Subscriptions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A1BFA34-842F-67B5-AF71-74C2C991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6905" y="1037999"/>
              <a:ext cx="422275" cy="42227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0D40545-88D5-19B5-E966-79BD7B30E95C}"/>
                </a:ext>
              </a:extLst>
            </p:cNvPr>
            <p:cNvSpPr/>
            <p:nvPr/>
          </p:nvSpPr>
          <p:spPr>
            <a:xfrm>
              <a:off x="9864764" y="1166065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75821F0C-0C51-CD0A-EC71-A2B25018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7039" y="1017390"/>
              <a:ext cx="422275" cy="42227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7A6C0D-E53F-90B4-118E-715CA8B30A9B}"/>
                </a:ext>
              </a:extLst>
            </p:cNvPr>
            <p:cNvSpPr txBox="1"/>
            <p:nvPr/>
          </p:nvSpPr>
          <p:spPr>
            <a:xfrm>
              <a:off x="10148949" y="685809"/>
              <a:ext cx="139466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000" b="1" err="1">
                  <a:solidFill>
                    <a:srgbClr val="00B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SpokeTenant</a:t>
              </a:r>
              <a:endParaRPr lang="nb-NO" sz="90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06FE185-B558-122E-1095-072195E00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6894" y="1730085"/>
              <a:ext cx="352423" cy="352423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4BFC0069-E493-70C0-29E4-B2B92565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46482" y="693413"/>
              <a:ext cx="422275" cy="42227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A2957B-18C8-5650-0322-20EF6C949573}"/>
              </a:ext>
            </a:extLst>
          </p:cNvPr>
          <p:cNvCxnSpPr>
            <a:cxnSpLocks/>
          </p:cNvCxnSpPr>
          <p:nvPr/>
        </p:nvCxnSpPr>
        <p:spPr>
          <a:xfrm>
            <a:off x="1675135" y="1983145"/>
            <a:ext cx="4278900" cy="13524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58FB93-F6CE-0DAF-95C4-A42EF10CC046}"/>
              </a:ext>
            </a:extLst>
          </p:cNvPr>
          <p:cNvCxnSpPr>
            <a:cxnSpLocks/>
          </p:cNvCxnSpPr>
          <p:nvPr/>
        </p:nvCxnSpPr>
        <p:spPr>
          <a:xfrm>
            <a:off x="2824304" y="1975874"/>
            <a:ext cx="3121315" cy="13597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E4DC513-93E1-FB50-0B30-4023A94E6FA3}"/>
              </a:ext>
            </a:extLst>
          </p:cNvPr>
          <p:cNvCxnSpPr>
            <a:cxnSpLocks/>
          </p:cNvCxnSpPr>
          <p:nvPr/>
        </p:nvCxnSpPr>
        <p:spPr>
          <a:xfrm>
            <a:off x="3396000" y="1975874"/>
            <a:ext cx="2559869" cy="13845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BB34E33-8EB2-856C-C1CA-560ED034C38B}"/>
              </a:ext>
            </a:extLst>
          </p:cNvPr>
          <p:cNvCxnSpPr>
            <a:cxnSpLocks/>
          </p:cNvCxnSpPr>
          <p:nvPr/>
        </p:nvCxnSpPr>
        <p:spPr>
          <a:xfrm flipH="1">
            <a:off x="5966700" y="2019591"/>
            <a:ext cx="2804539" cy="1296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AA8696D-514F-898D-6C10-9B3E00881AB4}"/>
              </a:ext>
            </a:extLst>
          </p:cNvPr>
          <p:cNvCxnSpPr>
            <a:cxnSpLocks/>
          </p:cNvCxnSpPr>
          <p:nvPr/>
        </p:nvCxnSpPr>
        <p:spPr>
          <a:xfrm flipH="1">
            <a:off x="5888707" y="2012320"/>
            <a:ext cx="4031701" cy="1339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0C15F-61B8-51EC-9FDF-4FF2BA38B27D}"/>
              </a:ext>
            </a:extLst>
          </p:cNvPr>
          <p:cNvCxnSpPr>
            <a:cxnSpLocks/>
          </p:cNvCxnSpPr>
          <p:nvPr/>
        </p:nvCxnSpPr>
        <p:spPr>
          <a:xfrm flipH="1">
            <a:off x="5959413" y="2012320"/>
            <a:ext cx="4532691" cy="13232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67C48BE-0433-F562-AB95-82EA756F9DBD}"/>
              </a:ext>
            </a:extLst>
          </p:cNvPr>
          <p:cNvSpPr txBox="1"/>
          <p:nvPr/>
        </p:nvSpPr>
        <p:spPr>
          <a:xfrm>
            <a:off x="5960503" y="940245"/>
            <a:ext cx="1339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Landing Zones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631B8F9-223A-C87D-72D7-EE4C81629FFD}"/>
              </a:ext>
            </a:extLst>
          </p:cNvPr>
          <p:cNvSpPr txBox="1"/>
          <p:nvPr/>
        </p:nvSpPr>
        <p:spPr>
          <a:xfrm>
            <a:off x="9643789" y="947749"/>
            <a:ext cx="1339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Landing Zones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2DEF59-9FEC-BE0F-2718-CCF1176354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68720" y="3872437"/>
            <a:ext cx="547077" cy="5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6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27265BC-DC25-48AA-8A7F-1FDE6B3AB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ktangel: avrundede hjørner 234">
            <a:extLst>
              <a:ext uri="{FF2B5EF4-FFF2-40B4-BE49-F238E27FC236}">
                <a16:creationId xmlns:a16="http://schemas.microsoft.com/office/drawing/2014/main" id="{DA562DCC-51C8-4893-9165-D555414124D1}"/>
              </a:ext>
            </a:extLst>
          </p:cNvPr>
          <p:cNvSpPr/>
          <p:nvPr/>
        </p:nvSpPr>
        <p:spPr>
          <a:xfrm>
            <a:off x="7492951" y="556899"/>
            <a:ext cx="4595964" cy="3208209"/>
          </a:xfrm>
          <a:prstGeom prst="roundRect">
            <a:avLst>
              <a:gd name="adj" fmla="val 9340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3" name="Rektangel: avrundede hjørner 112">
            <a:extLst>
              <a:ext uri="{FF2B5EF4-FFF2-40B4-BE49-F238E27FC236}">
                <a16:creationId xmlns:a16="http://schemas.microsoft.com/office/drawing/2014/main" id="{E9B40426-6A88-3196-B4D5-BC786B05C0CB}"/>
              </a:ext>
            </a:extLst>
          </p:cNvPr>
          <p:cNvSpPr/>
          <p:nvPr/>
        </p:nvSpPr>
        <p:spPr>
          <a:xfrm>
            <a:off x="61688" y="138219"/>
            <a:ext cx="7324725" cy="6542978"/>
          </a:xfrm>
          <a:prstGeom prst="roundRect">
            <a:avLst>
              <a:gd name="adj" fmla="val 934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6" name="TekstSylinder 235">
            <a:extLst>
              <a:ext uri="{FF2B5EF4-FFF2-40B4-BE49-F238E27FC236}">
                <a16:creationId xmlns:a16="http://schemas.microsoft.com/office/drawing/2014/main" id="{B7420004-EF84-D3B1-7168-86347E3AEB1A}"/>
              </a:ext>
            </a:extLst>
          </p:cNvPr>
          <p:cNvSpPr txBox="1"/>
          <p:nvPr/>
        </p:nvSpPr>
        <p:spPr>
          <a:xfrm>
            <a:off x="2956088" y="147342"/>
            <a:ext cx="190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560E0"/>
                </a:solidFill>
                <a:latin typeface="+mj-lt"/>
              </a:rPr>
              <a:t>Core Pipelines</a:t>
            </a:r>
            <a:endParaRPr lang="nb-NO" sz="1600"/>
          </a:p>
        </p:txBody>
      </p:sp>
      <p:sp>
        <p:nvSpPr>
          <p:cNvPr id="237" name="TekstSylinder 236">
            <a:extLst>
              <a:ext uri="{FF2B5EF4-FFF2-40B4-BE49-F238E27FC236}">
                <a16:creationId xmlns:a16="http://schemas.microsoft.com/office/drawing/2014/main" id="{7D79FED1-8651-76B6-FADE-DE914CA8FC36}"/>
              </a:ext>
            </a:extLst>
          </p:cNvPr>
          <p:cNvSpPr txBox="1"/>
          <p:nvPr/>
        </p:nvSpPr>
        <p:spPr>
          <a:xfrm>
            <a:off x="8763701" y="608671"/>
            <a:ext cx="224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560E0"/>
                </a:solidFill>
                <a:latin typeface="+mj-lt"/>
              </a:rPr>
              <a:t>Landing Zone Pipelines</a:t>
            </a:r>
            <a:endParaRPr lang="nb-NO" sz="1600"/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A502A36A-9E59-2907-6DEB-848921A306B0}"/>
              </a:ext>
            </a:extLst>
          </p:cNvPr>
          <p:cNvGrpSpPr/>
          <p:nvPr/>
        </p:nvGrpSpPr>
        <p:grpSpPr>
          <a:xfrm>
            <a:off x="540227" y="732462"/>
            <a:ext cx="5167845" cy="753751"/>
            <a:chOff x="318555" y="132788"/>
            <a:chExt cx="5167845" cy="7537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736450-DD4C-DB1D-2485-165A056B605F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1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DC5115ED-C35D-24CA-612C-825339AAF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EA766F-AD0E-8A6F-521F-084B95EBA124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core-00-root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18" name="TekstSylinder 17">
              <a:extLst>
                <a:ext uri="{FF2B5EF4-FFF2-40B4-BE49-F238E27FC236}">
                  <a16:creationId xmlns:a16="http://schemas.microsoft.com/office/drawing/2014/main" id="{6ED30268-CB70-1B85-5187-EFBB0770393E}"/>
                </a:ext>
              </a:extLst>
            </p:cNvPr>
            <p:cNvSpPr txBox="1"/>
            <p:nvPr/>
          </p:nvSpPr>
          <p:spPr>
            <a:xfrm>
              <a:off x="1006591" y="624929"/>
              <a:ext cx="4479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core</a:t>
              </a:r>
              <a:r>
                <a:rPr lang="nb-NO" sz="1100"/>
                <a:t> </a:t>
              </a:r>
              <a:r>
                <a:rPr lang="nb-NO" sz="1100" err="1"/>
                <a:t>platform</a:t>
              </a:r>
              <a:r>
                <a:rPr lang="nb-NO" sz="1100"/>
                <a:t> </a:t>
              </a:r>
              <a:r>
                <a:rPr lang="nb-NO" sz="1100" err="1"/>
                <a:t>subscriptions</a:t>
              </a:r>
              <a:endParaRPr lang="nb-NO" sz="1100"/>
            </a:p>
          </p:txBody>
        </p: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C358095A-96A1-B4D9-3131-90C1DF6B6034}"/>
              </a:ext>
            </a:extLst>
          </p:cNvPr>
          <p:cNvGrpSpPr/>
          <p:nvPr/>
        </p:nvGrpSpPr>
        <p:grpSpPr>
          <a:xfrm>
            <a:off x="540227" y="1532658"/>
            <a:ext cx="6618704" cy="753751"/>
            <a:chOff x="318555" y="132788"/>
            <a:chExt cx="6618704" cy="753751"/>
          </a:xfrm>
        </p:grpSpPr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BAA07B17-5FD0-0FBD-6593-30410FA9C71D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26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CD433F3D-F722-3161-51F0-C569ECFD9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C8B9F1C2-1ECA-AA97-F39B-C907CCEDCB4D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core-01-management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25" name="TekstSylinder 24">
              <a:extLst>
                <a:ext uri="{FF2B5EF4-FFF2-40B4-BE49-F238E27FC236}">
                  <a16:creationId xmlns:a16="http://schemas.microsoft.com/office/drawing/2014/main" id="{4838D803-4661-0005-C470-8B3DA18B3F01}"/>
                </a:ext>
              </a:extLst>
            </p:cNvPr>
            <p:cNvSpPr txBox="1"/>
            <p:nvPr/>
          </p:nvSpPr>
          <p:spPr>
            <a:xfrm>
              <a:off x="1006591" y="624929"/>
              <a:ext cx="59306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centralized</a:t>
              </a:r>
              <a:r>
                <a:rPr lang="nb-NO" sz="1100"/>
                <a:t> </a:t>
              </a:r>
              <a:r>
                <a:rPr lang="nb-NO" sz="1100" err="1"/>
                <a:t>resources</a:t>
              </a:r>
              <a:r>
                <a:rPr lang="nb-NO" sz="1100"/>
                <a:t> for management </a:t>
              </a:r>
              <a:r>
                <a:rPr lang="nb-NO" sz="1100" err="1"/>
                <a:t>subscription</a:t>
              </a:r>
              <a:endParaRPr lang="nb-NO" sz="1100"/>
            </a:p>
          </p:txBody>
        </p: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B97781F7-0756-70A6-CF4C-926EA06F9609}"/>
              </a:ext>
            </a:extLst>
          </p:cNvPr>
          <p:cNvGrpSpPr/>
          <p:nvPr/>
        </p:nvGrpSpPr>
        <p:grpSpPr>
          <a:xfrm>
            <a:off x="540227" y="2339565"/>
            <a:ext cx="6044167" cy="753751"/>
            <a:chOff x="318555" y="132788"/>
            <a:chExt cx="6044167" cy="753751"/>
          </a:xfrm>
        </p:grpSpPr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874FAEC3-7CC4-A272-253B-3E1772DF87DA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35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B309273E-7887-2DE9-5125-143D18B3E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691B9597-7ACF-378E-737F-28955D7925FA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core-02-policy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89446EF2-9931-EC79-3924-1C6F9FE74CAA}"/>
                </a:ext>
              </a:extLst>
            </p:cNvPr>
            <p:cNvSpPr txBox="1"/>
            <p:nvPr/>
          </p:nvSpPr>
          <p:spPr>
            <a:xfrm>
              <a:off x="1006591" y="624929"/>
              <a:ext cx="53561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policy </a:t>
              </a:r>
              <a:r>
                <a:rPr lang="nb-NO" sz="1100" err="1"/>
                <a:t>definitions</a:t>
              </a:r>
              <a:r>
                <a:rPr lang="nb-NO" sz="1100"/>
                <a:t>, </a:t>
              </a:r>
              <a:r>
                <a:rPr lang="nb-NO" sz="1100" err="1"/>
                <a:t>initatives</a:t>
              </a:r>
              <a:r>
                <a:rPr lang="nb-NO" sz="1100"/>
                <a:t> and </a:t>
              </a:r>
              <a:r>
                <a:rPr lang="nb-NO" sz="1100" err="1"/>
                <a:t>assignments</a:t>
              </a:r>
              <a:endParaRPr lang="nb-NO" sz="1100"/>
            </a:p>
          </p:txBody>
        </p: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29B09954-5F17-854D-7FBF-4351E627C564}"/>
              </a:ext>
            </a:extLst>
          </p:cNvPr>
          <p:cNvGrpSpPr/>
          <p:nvPr/>
        </p:nvGrpSpPr>
        <p:grpSpPr>
          <a:xfrm>
            <a:off x="540227" y="3140925"/>
            <a:ext cx="5085205" cy="753751"/>
            <a:chOff x="318555" y="132788"/>
            <a:chExt cx="5085205" cy="753751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34FF9EB2-E6F6-E7D0-F72D-E2E455D88BCD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58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71D8043C-EEC0-2D7F-55D5-FF714302C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61" name="TextBox 12">
                <a:extLst>
                  <a:ext uri="{FF2B5EF4-FFF2-40B4-BE49-F238E27FC236}">
                    <a16:creationId xmlns:a16="http://schemas.microsoft.com/office/drawing/2014/main" id="{EAE3FCEE-E611-5BB6-8B94-5BA50FD09455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core-03-con-vwan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7D5F8640-D2BE-F638-CAA1-6FF88939E237}"/>
                </a:ext>
              </a:extLst>
            </p:cNvPr>
            <p:cNvSpPr txBox="1"/>
            <p:nvPr/>
          </p:nvSpPr>
          <p:spPr>
            <a:xfrm>
              <a:off x="1006591" y="624929"/>
              <a:ext cx="4397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vwan</a:t>
              </a:r>
              <a:r>
                <a:rPr lang="nb-NO" sz="1100"/>
                <a:t>, </a:t>
              </a:r>
              <a:r>
                <a:rPr lang="nb-NO" sz="1100" err="1"/>
                <a:t>hub</a:t>
              </a:r>
              <a:r>
                <a:rPr lang="nb-NO" sz="1100"/>
                <a:t>, </a:t>
              </a:r>
              <a:r>
                <a:rPr lang="nb-NO" sz="1100" err="1"/>
                <a:t>firewall</a:t>
              </a:r>
              <a:r>
                <a:rPr lang="nb-NO" sz="1100"/>
                <a:t>, </a:t>
              </a:r>
              <a:r>
                <a:rPr lang="nb-NO" sz="1100" err="1"/>
                <a:t>vpn</a:t>
              </a:r>
              <a:r>
                <a:rPr lang="nb-NO" sz="1100"/>
                <a:t> s2s</a:t>
              </a:r>
            </a:p>
          </p:txBody>
        </p:sp>
      </p:grpSp>
      <p:grpSp>
        <p:nvGrpSpPr>
          <p:cNvPr id="64" name="Gruppe 63">
            <a:extLst>
              <a:ext uri="{FF2B5EF4-FFF2-40B4-BE49-F238E27FC236}">
                <a16:creationId xmlns:a16="http://schemas.microsoft.com/office/drawing/2014/main" id="{217CD8BF-8269-F919-A92E-8E14BD08A23A}"/>
              </a:ext>
            </a:extLst>
          </p:cNvPr>
          <p:cNvGrpSpPr/>
          <p:nvPr/>
        </p:nvGrpSpPr>
        <p:grpSpPr>
          <a:xfrm>
            <a:off x="540227" y="3940250"/>
            <a:ext cx="4883007" cy="753751"/>
            <a:chOff x="318555" y="132788"/>
            <a:chExt cx="4883007" cy="753751"/>
          </a:xfrm>
        </p:grpSpPr>
        <p:grpSp>
          <p:nvGrpSpPr>
            <p:cNvPr id="70" name="Group 10">
              <a:extLst>
                <a:ext uri="{FF2B5EF4-FFF2-40B4-BE49-F238E27FC236}">
                  <a16:creationId xmlns:a16="http://schemas.microsoft.com/office/drawing/2014/main" id="{246BE2CE-2414-502A-D004-E17CDEA24957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7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26ACAF9D-5668-A291-88C9-51C10C436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74" name="TextBox 12">
                <a:extLst>
                  <a:ext uri="{FF2B5EF4-FFF2-40B4-BE49-F238E27FC236}">
                    <a16:creationId xmlns:a16="http://schemas.microsoft.com/office/drawing/2014/main" id="{4E7BE858-BDFB-7C05-DE08-6C1531A721A9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core-04-con-fw-rules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71" name="TekstSylinder 70">
              <a:extLst>
                <a:ext uri="{FF2B5EF4-FFF2-40B4-BE49-F238E27FC236}">
                  <a16:creationId xmlns:a16="http://schemas.microsoft.com/office/drawing/2014/main" id="{751D3F5E-5C86-D2E5-280E-579329064112}"/>
                </a:ext>
              </a:extLst>
            </p:cNvPr>
            <p:cNvSpPr txBox="1"/>
            <p:nvPr/>
          </p:nvSpPr>
          <p:spPr>
            <a:xfrm>
              <a:off x="1006591" y="624929"/>
              <a:ext cx="41949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IPGroups</a:t>
              </a:r>
              <a:r>
                <a:rPr lang="nb-NO" sz="1100"/>
                <a:t> and </a:t>
              </a:r>
              <a:r>
                <a:rPr lang="nb-NO" sz="1100" err="1"/>
                <a:t>firewall</a:t>
              </a:r>
              <a:r>
                <a:rPr lang="nb-NO" sz="1100"/>
                <a:t> </a:t>
              </a:r>
              <a:r>
                <a:rPr lang="nb-NO" sz="1100" err="1"/>
                <a:t>rules</a:t>
              </a:r>
              <a:endParaRPr lang="nb-NO" sz="1100"/>
            </a:p>
          </p:txBody>
        </p: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4DB0C61A-B0EC-3F67-E86A-E59BB6B59F7C}"/>
              </a:ext>
            </a:extLst>
          </p:cNvPr>
          <p:cNvGrpSpPr/>
          <p:nvPr/>
        </p:nvGrpSpPr>
        <p:grpSpPr>
          <a:xfrm>
            <a:off x="540227" y="4750382"/>
            <a:ext cx="7324725" cy="753751"/>
            <a:chOff x="318555" y="132788"/>
            <a:chExt cx="7324725" cy="753751"/>
          </a:xfrm>
        </p:grpSpPr>
        <p:grpSp>
          <p:nvGrpSpPr>
            <p:cNvPr id="76" name="Group 10">
              <a:extLst>
                <a:ext uri="{FF2B5EF4-FFF2-40B4-BE49-F238E27FC236}">
                  <a16:creationId xmlns:a16="http://schemas.microsoft.com/office/drawing/2014/main" id="{371CF398-64FC-BF71-4958-28D44A1094B4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8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C57DF44B-9307-91BE-E1E2-928B4CAA9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85" name="TextBox 12">
                <a:extLst>
                  <a:ext uri="{FF2B5EF4-FFF2-40B4-BE49-F238E27FC236}">
                    <a16:creationId xmlns:a16="http://schemas.microsoft.com/office/drawing/2014/main" id="{2299252E-11F5-C97F-02D2-5EC2C91A6D87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core-05-networking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78" name="TekstSylinder 77">
              <a:extLst>
                <a:ext uri="{FF2B5EF4-FFF2-40B4-BE49-F238E27FC236}">
                  <a16:creationId xmlns:a16="http://schemas.microsoft.com/office/drawing/2014/main" id="{9C0EDD2A-F36E-55DD-1BF2-38A11A8CC963}"/>
                </a:ext>
              </a:extLst>
            </p:cNvPr>
            <p:cNvSpPr txBox="1"/>
            <p:nvPr/>
          </p:nvSpPr>
          <p:spPr>
            <a:xfrm>
              <a:off x="1006591" y="624929"/>
              <a:ext cx="66366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ASG, NSG, </a:t>
              </a:r>
              <a:r>
                <a:rPr lang="nb-NO" sz="1100" err="1"/>
                <a:t>vnet</a:t>
              </a:r>
              <a:r>
                <a:rPr lang="nb-NO" sz="1100"/>
                <a:t> and </a:t>
              </a:r>
              <a:r>
                <a:rPr lang="nb-NO" sz="1100" err="1"/>
                <a:t>vwan</a:t>
              </a:r>
              <a:r>
                <a:rPr lang="nb-NO" sz="1100"/>
                <a:t> </a:t>
              </a:r>
              <a:r>
                <a:rPr lang="nb-NO" sz="1100" err="1"/>
                <a:t>connection</a:t>
              </a:r>
              <a:r>
                <a:rPr lang="nb-NO" sz="1100"/>
                <a:t> for </a:t>
              </a:r>
              <a:r>
                <a:rPr lang="nb-NO" sz="1100" err="1"/>
                <a:t>core</a:t>
              </a:r>
              <a:r>
                <a:rPr lang="nb-NO" sz="1100"/>
                <a:t> </a:t>
              </a:r>
              <a:r>
                <a:rPr lang="nb-NO" sz="1100" err="1"/>
                <a:t>subscriptions</a:t>
              </a:r>
              <a:endParaRPr lang="nb-NO" sz="1100"/>
            </a:p>
          </p:txBody>
        </p:sp>
      </p:grpSp>
      <p:grpSp>
        <p:nvGrpSpPr>
          <p:cNvPr id="86" name="Gruppe 85">
            <a:extLst>
              <a:ext uri="{FF2B5EF4-FFF2-40B4-BE49-F238E27FC236}">
                <a16:creationId xmlns:a16="http://schemas.microsoft.com/office/drawing/2014/main" id="{C57B8022-4076-4AE4-FB4C-B45E07566846}"/>
              </a:ext>
            </a:extLst>
          </p:cNvPr>
          <p:cNvGrpSpPr/>
          <p:nvPr/>
        </p:nvGrpSpPr>
        <p:grpSpPr>
          <a:xfrm>
            <a:off x="540227" y="5547489"/>
            <a:ext cx="4883007" cy="753751"/>
            <a:chOff x="318555" y="132788"/>
            <a:chExt cx="4883007" cy="753751"/>
          </a:xfrm>
        </p:grpSpPr>
        <p:grpSp>
          <p:nvGrpSpPr>
            <p:cNvPr id="87" name="Group 10">
              <a:extLst>
                <a:ext uri="{FF2B5EF4-FFF2-40B4-BE49-F238E27FC236}">
                  <a16:creationId xmlns:a16="http://schemas.microsoft.com/office/drawing/2014/main" id="{D8EF192E-C552-12D1-94CF-823F4301FD43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11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DFDD6AB8-9BBB-838F-33CF-E5C942E3F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120" name="TextBox 12">
                <a:extLst>
                  <a:ext uri="{FF2B5EF4-FFF2-40B4-BE49-F238E27FC236}">
                    <a16:creationId xmlns:a16="http://schemas.microsoft.com/office/drawing/2014/main" id="{3A576F7A-1B72-0E47-4D23-7CFED3EED386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core-06-dns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90" name="TekstSylinder 89">
              <a:extLst>
                <a:ext uri="{FF2B5EF4-FFF2-40B4-BE49-F238E27FC236}">
                  <a16:creationId xmlns:a16="http://schemas.microsoft.com/office/drawing/2014/main" id="{F16193A4-D929-7965-8267-6654B1C6D5F9}"/>
                </a:ext>
              </a:extLst>
            </p:cNvPr>
            <p:cNvSpPr txBox="1"/>
            <p:nvPr/>
          </p:nvSpPr>
          <p:spPr>
            <a:xfrm>
              <a:off x="1006591" y="624929"/>
              <a:ext cx="41949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the</a:t>
              </a:r>
              <a:r>
                <a:rPr lang="nb-NO" sz="1100"/>
                <a:t> DNS servers</a:t>
              </a:r>
            </a:p>
          </p:txBody>
        </p:sp>
      </p:grpSp>
      <p:grpSp>
        <p:nvGrpSpPr>
          <p:cNvPr id="287" name="Gruppe 286">
            <a:extLst>
              <a:ext uri="{FF2B5EF4-FFF2-40B4-BE49-F238E27FC236}">
                <a16:creationId xmlns:a16="http://schemas.microsoft.com/office/drawing/2014/main" id="{0775D75F-70A2-BF17-354A-1F3942CAD397}"/>
              </a:ext>
            </a:extLst>
          </p:cNvPr>
          <p:cNvGrpSpPr/>
          <p:nvPr/>
        </p:nvGrpSpPr>
        <p:grpSpPr>
          <a:xfrm>
            <a:off x="7750969" y="1247405"/>
            <a:ext cx="5167845" cy="753751"/>
            <a:chOff x="318555" y="132788"/>
            <a:chExt cx="5167845" cy="753751"/>
          </a:xfrm>
        </p:grpSpPr>
        <p:grpSp>
          <p:nvGrpSpPr>
            <p:cNvPr id="288" name="Group 10">
              <a:extLst>
                <a:ext uri="{FF2B5EF4-FFF2-40B4-BE49-F238E27FC236}">
                  <a16:creationId xmlns:a16="http://schemas.microsoft.com/office/drawing/2014/main" id="{425E0E5C-C2A0-B7F6-B2F6-EA22F2768051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290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E0945D4A-F6C8-950F-1040-F32248DB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291" name="TextBox 12">
                <a:extLst>
                  <a:ext uri="{FF2B5EF4-FFF2-40B4-BE49-F238E27FC236}">
                    <a16:creationId xmlns:a16="http://schemas.microsoft.com/office/drawing/2014/main" id="{980B5888-7F2D-C559-C76B-FD048F2911C5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lz-00-subscriptions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289" name="TekstSylinder 288">
              <a:extLst>
                <a:ext uri="{FF2B5EF4-FFF2-40B4-BE49-F238E27FC236}">
                  <a16:creationId xmlns:a16="http://schemas.microsoft.com/office/drawing/2014/main" id="{F5F1B76C-2CF8-22B1-4FAB-ACCCDA292E37}"/>
                </a:ext>
              </a:extLst>
            </p:cNvPr>
            <p:cNvSpPr txBox="1"/>
            <p:nvPr/>
          </p:nvSpPr>
          <p:spPr>
            <a:xfrm>
              <a:off x="1006591" y="624929"/>
              <a:ext cx="4479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Landing Zones</a:t>
              </a:r>
            </a:p>
          </p:txBody>
        </p:sp>
      </p:grpSp>
      <p:grpSp>
        <p:nvGrpSpPr>
          <p:cNvPr id="292" name="Gruppe 291">
            <a:extLst>
              <a:ext uri="{FF2B5EF4-FFF2-40B4-BE49-F238E27FC236}">
                <a16:creationId xmlns:a16="http://schemas.microsoft.com/office/drawing/2014/main" id="{DBCC0D2F-9F15-6CD6-46E9-B69E29103741}"/>
              </a:ext>
            </a:extLst>
          </p:cNvPr>
          <p:cNvGrpSpPr/>
          <p:nvPr/>
        </p:nvGrpSpPr>
        <p:grpSpPr>
          <a:xfrm>
            <a:off x="7750969" y="2051503"/>
            <a:ext cx="5167845" cy="923028"/>
            <a:chOff x="318555" y="132788"/>
            <a:chExt cx="5167845" cy="923028"/>
          </a:xfrm>
        </p:grpSpPr>
        <p:grpSp>
          <p:nvGrpSpPr>
            <p:cNvPr id="293" name="Group 10">
              <a:extLst>
                <a:ext uri="{FF2B5EF4-FFF2-40B4-BE49-F238E27FC236}">
                  <a16:creationId xmlns:a16="http://schemas.microsoft.com/office/drawing/2014/main" id="{113CB8AB-B206-FEC9-986D-0C3E6E27D205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295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71197632-21C4-2EEC-D73D-6BE582D9F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296" name="TextBox 12">
                <a:extLst>
                  <a:ext uri="{FF2B5EF4-FFF2-40B4-BE49-F238E27FC236}">
                    <a16:creationId xmlns:a16="http://schemas.microsoft.com/office/drawing/2014/main" id="{ABEA5D25-8993-5036-5A14-A3E9B5CBA93D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lz-01-networking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294" name="TekstSylinder 293">
              <a:extLst>
                <a:ext uri="{FF2B5EF4-FFF2-40B4-BE49-F238E27FC236}">
                  <a16:creationId xmlns:a16="http://schemas.microsoft.com/office/drawing/2014/main" id="{24CF6E42-1B3A-6198-92CB-9DAD3F74EA59}"/>
                </a:ext>
              </a:extLst>
            </p:cNvPr>
            <p:cNvSpPr txBox="1"/>
            <p:nvPr/>
          </p:nvSpPr>
          <p:spPr>
            <a:xfrm>
              <a:off x="1006591" y="624929"/>
              <a:ext cx="4479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ASG, NSG, </a:t>
              </a:r>
              <a:r>
                <a:rPr lang="nb-NO" sz="1100" err="1"/>
                <a:t>vnet</a:t>
              </a:r>
              <a:r>
                <a:rPr lang="nb-NO" sz="1100"/>
                <a:t> and </a:t>
              </a:r>
            </a:p>
            <a:p>
              <a:r>
                <a:rPr lang="nb-NO" sz="1100" err="1"/>
                <a:t>vwan</a:t>
              </a:r>
              <a:r>
                <a:rPr lang="nb-NO" sz="1100"/>
                <a:t> </a:t>
              </a:r>
              <a:r>
                <a:rPr lang="nb-NO" sz="1100" err="1"/>
                <a:t>connection</a:t>
              </a:r>
              <a:r>
                <a:rPr lang="nb-NO" sz="1100"/>
                <a:t> for Landing Zones</a:t>
              </a:r>
            </a:p>
          </p:txBody>
        </p:sp>
      </p:grpSp>
      <p:sp>
        <p:nvSpPr>
          <p:cNvPr id="297" name="Rektangel: avrundede hjørner 296">
            <a:extLst>
              <a:ext uri="{FF2B5EF4-FFF2-40B4-BE49-F238E27FC236}">
                <a16:creationId xmlns:a16="http://schemas.microsoft.com/office/drawing/2014/main" id="{12FB6241-81E5-31AB-2893-C9B9FED5697B}"/>
              </a:ext>
            </a:extLst>
          </p:cNvPr>
          <p:cNvSpPr/>
          <p:nvPr/>
        </p:nvSpPr>
        <p:spPr>
          <a:xfrm>
            <a:off x="7492951" y="4065288"/>
            <a:ext cx="4595964" cy="2289448"/>
          </a:xfrm>
          <a:prstGeom prst="roundRect">
            <a:avLst>
              <a:gd name="adj" fmla="val 934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8" name="TekstSylinder 297">
            <a:extLst>
              <a:ext uri="{FF2B5EF4-FFF2-40B4-BE49-F238E27FC236}">
                <a16:creationId xmlns:a16="http://schemas.microsoft.com/office/drawing/2014/main" id="{76F9AD16-8645-0FBB-62CD-417074E055AB}"/>
              </a:ext>
            </a:extLst>
          </p:cNvPr>
          <p:cNvSpPr txBox="1"/>
          <p:nvPr/>
        </p:nvSpPr>
        <p:spPr>
          <a:xfrm>
            <a:off x="8794026" y="4093837"/>
            <a:ext cx="2183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560E0"/>
                </a:solidFill>
                <a:latin typeface="+mj-lt"/>
              </a:rPr>
              <a:t>Onboarding Pipelines</a:t>
            </a:r>
            <a:endParaRPr lang="nb-NO" sz="1600"/>
          </a:p>
        </p:txBody>
      </p:sp>
      <p:grpSp>
        <p:nvGrpSpPr>
          <p:cNvPr id="299" name="Gruppe 298">
            <a:extLst>
              <a:ext uri="{FF2B5EF4-FFF2-40B4-BE49-F238E27FC236}">
                <a16:creationId xmlns:a16="http://schemas.microsoft.com/office/drawing/2014/main" id="{78EDEF5F-3508-1941-983C-4C7CA6183D96}"/>
              </a:ext>
            </a:extLst>
          </p:cNvPr>
          <p:cNvGrpSpPr/>
          <p:nvPr/>
        </p:nvGrpSpPr>
        <p:grpSpPr>
          <a:xfrm>
            <a:off x="7750969" y="4755793"/>
            <a:ext cx="4379343" cy="923028"/>
            <a:chOff x="318555" y="132788"/>
            <a:chExt cx="4379343" cy="923028"/>
          </a:xfrm>
        </p:grpSpPr>
        <p:grpSp>
          <p:nvGrpSpPr>
            <p:cNvPr id="300" name="Group 10">
              <a:extLst>
                <a:ext uri="{FF2B5EF4-FFF2-40B4-BE49-F238E27FC236}">
                  <a16:creationId xmlns:a16="http://schemas.microsoft.com/office/drawing/2014/main" id="{B961E3ED-C0C0-8E6B-76BD-3F2836A7841F}"/>
                </a:ext>
              </a:extLst>
            </p:cNvPr>
            <p:cNvGrpSpPr/>
            <p:nvPr/>
          </p:nvGrpSpPr>
          <p:grpSpPr>
            <a:xfrm>
              <a:off x="318555" y="132788"/>
              <a:ext cx="3475036" cy="624183"/>
              <a:chOff x="1932397" y="3859652"/>
              <a:chExt cx="3407207" cy="612000"/>
            </a:xfrm>
          </p:grpSpPr>
          <p:pic>
            <p:nvPicPr>
              <p:cNvPr id="30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DFC0DEF7-4690-C5DB-FAA2-73FBAD196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303" name="TextBox 12">
                <a:extLst>
                  <a:ext uri="{FF2B5EF4-FFF2-40B4-BE49-F238E27FC236}">
                    <a16:creationId xmlns:a16="http://schemas.microsoft.com/office/drawing/2014/main" id="{E7DFEA4F-5305-E25B-099A-C5FCD0AD2693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628142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Eunomia-Onboarding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301" name="TekstSylinder 300">
              <a:extLst>
                <a:ext uri="{FF2B5EF4-FFF2-40B4-BE49-F238E27FC236}">
                  <a16:creationId xmlns:a16="http://schemas.microsoft.com/office/drawing/2014/main" id="{1C06743A-78E5-6B21-59FB-FB930DBD541A}"/>
                </a:ext>
              </a:extLst>
            </p:cNvPr>
            <p:cNvSpPr txBox="1"/>
            <p:nvPr/>
          </p:nvSpPr>
          <p:spPr>
            <a:xfrm>
              <a:off x="1006591" y="624929"/>
              <a:ext cx="36913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repo</a:t>
              </a:r>
              <a:r>
                <a:rPr lang="nb-NO" sz="1100"/>
                <a:t>, variable </a:t>
              </a:r>
              <a:r>
                <a:rPr lang="nb-NO" sz="1100" err="1"/>
                <a:t>group</a:t>
              </a:r>
              <a:r>
                <a:rPr lang="nb-NO" sz="1100"/>
                <a:t>, management </a:t>
              </a:r>
              <a:r>
                <a:rPr lang="nb-NO" sz="1100" err="1"/>
                <a:t>group</a:t>
              </a:r>
              <a:r>
                <a:rPr lang="nb-NO" sz="1100"/>
                <a:t> </a:t>
              </a:r>
              <a:r>
                <a:rPr lang="nb-NO" sz="1100" err="1"/>
                <a:t>hierarchy</a:t>
              </a:r>
              <a:r>
                <a:rPr lang="nb-NO" sz="1100"/>
                <a:t>, SP, PIM</a:t>
              </a:r>
            </a:p>
          </p:txBody>
        </p:sp>
      </p:grpSp>
      <p:pic>
        <p:nvPicPr>
          <p:cNvPr id="4" name="logo_blaa">
            <a:extLst>
              <a:ext uri="{FF2B5EF4-FFF2-40B4-BE49-F238E27FC236}">
                <a16:creationId xmlns:a16="http://schemas.microsoft.com/office/drawing/2014/main" id="{DC1F0EA9-B857-DE22-F5FF-B2692A31FA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725" y="6389037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0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kstSylinder 37">
            <a:extLst>
              <a:ext uri="{FF2B5EF4-FFF2-40B4-BE49-F238E27FC236}">
                <a16:creationId xmlns:a16="http://schemas.microsoft.com/office/drawing/2014/main" id="{812A3107-5A77-49A9-88BD-1C3423F0236B}"/>
              </a:ext>
            </a:extLst>
          </p:cNvPr>
          <p:cNvSpPr txBox="1"/>
          <p:nvPr/>
        </p:nvSpPr>
        <p:spPr>
          <a:xfrm>
            <a:off x="88239" y="336166"/>
            <a:ext cx="601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err="1">
                <a:solidFill>
                  <a:schemeClr val="accent2"/>
                </a:solidFill>
                <a:latin typeface="+mj-lt"/>
              </a:rPr>
              <a:t>Onboarding</a:t>
            </a:r>
            <a:r>
              <a:rPr lang="nb-NO" sz="3600">
                <a:solidFill>
                  <a:schemeClr val="accent2"/>
                </a:solidFill>
                <a:latin typeface="+mj-lt"/>
              </a:rPr>
              <a:t> Prerequisite</a:t>
            </a:r>
          </a:p>
        </p:txBody>
      </p:sp>
      <p:grpSp>
        <p:nvGrpSpPr>
          <p:cNvPr id="61" name="Gruppe 60">
            <a:extLst>
              <a:ext uri="{FF2B5EF4-FFF2-40B4-BE49-F238E27FC236}">
                <a16:creationId xmlns:a16="http://schemas.microsoft.com/office/drawing/2014/main" id="{7277052B-0671-D3A2-9FA3-25928F478371}"/>
              </a:ext>
            </a:extLst>
          </p:cNvPr>
          <p:cNvGrpSpPr/>
          <p:nvPr/>
        </p:nvGrpSpPr>
        <p:grpSpPr>
          <a:xfrm>
            <a:off x="5163518" y="1543164"/>
            <a:ext cx="2076536" cy="1534291"/>
            <a:chOff x="3122045" y="1695954"/>
            <a:chExt cx="1401113" cy="1034494"/>
          </a:xfrm>
        </p:grpSpPr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81244D99-CEDD-6F9F-6D1D-43806B3EF1CE}"/>
                </a:ext>
              </a:extLst>
            </p:cNvPr>
            <p:cNvSpPr txBox="1"/>
            <p:nvPr/>
          </p:nvSpPr>
          <p:spPr>
            <a:xfrm>
              <a:off x="3253398" y="1866291"/>
              <a:ext cx="1269760" cy="86415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nb-NO"/>
            </a:p>
          </p:txBody>
        </p:sp>
        <p:sp>
          <p:nvSpPr>
            <p:cNvPr id="59" name="TekstSylinder 58">
              <a:extLst>
                <a:ext uri="{FF2B5EF4-FFF2-40B4-BE49-F238E27FC236}">
                  <a16:creationId xmlns:a16="http://schemas.microsoft.com/office/drawing/2014/main" id="{0B594CE9-14DC-BF37-AA40-3512CDEB7B98}"/>
                </a:ext>
              </a:extLst>
            </p:cNvPr>
            <p:cNvSpPr txBox="1"/>
            <p:nvPr/>
          </p:nvSpPr>
          <p:spPr>
            <a:xfrm>
              <a:off x="3300283" y="1886706"/>
              <a:ext cx="830125" cy="17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secondTenant</a:t>
              </a:r>
              <a:endParaRPr lang="nb-NO" sz="1200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4FC8BD0C-D990-AFAA-C8E7-96FB3CC62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2045" y="1695954"/>
              <a:ext cx="291842" cy="277065"/>
            </a:xfrm>
            <a:prstGeom prst="rect">
              <a:avLst/>
            </a:prstGeom>
          </p:spPr>
        </p:pic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C72F84FF-9C35-3C68-1399-E386276556FC}"/>
              </a:ext>
            </a:extLst>
          </p:cNvPr>
          <p:cNvGrpSpPr/>
          <p:nvPr/>
        </p:nvGrpSpPr>
        <p:grpSpPr>
          <a:xfrm>
            <a:off x="4800793" y="1649103"/>
            <a:ext cx="1379249" cy="215444"/>
            <a:chOff x="3041325" y="1116945"/>
            <a:chExt cx="1379249" cy="215444"/>
          </a:xfrm>
        </p:grpSpPr>
        <p:pic>
          <p:nvPicPr>
            <p:cNvPr id="66" name="Grafikk 65">
              <a:extLst>
                <a:ext uri="{FF2B5EF4-FFF2-40B4-BE49-F238E27FC236}">
                  <a16:creationId xmlns:a16="http://schemas.microsoft.com/office/drawing/2014/main" id="{2A0F9D4D-E992-5D7D-D493-0ADB2C639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1325" y="1117696"/>
              <a:ext cx="186845" cy="186845"/>
            </a:xfrm>
            <a:prstGeom prst="rect">
              <a:avLst/>
            </a:prstGeom>
          </p:spPr>
        </p:pic>
        <p:sp>
          <p:nvSpPr>
            <p:cNvPr id="70" name="TekstSylinder 69">
              <a:extLst>
                <a:ext uri="{FF2B5EF4-FFF2-40B4-BE49-F238E27FC236}">
                  <a16:creationId xmlns:a16="http://schemas.microsoft.com/office/drawing/2014/main" id="{05A6B1DF-7EF7-5152-2FE3-180C9CB671C2}"/>
                </a:ext>
              </a:extLst>
            </p:cNvPr>
            <p:cNvSpPr txBox="1"/>
            <p:nvPr/>
          </p:nvSpPr>
          <p:spPr>
            <a:xfrm>
              <a:off x="3196116" y="1116945"/>
              <a:ext cx="122445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EA-Service </a:t>
              </a:r>
              <a:r>
                <a:rPr lang="nb-NO" sz="800" b="0" i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Account</a:t>
              </a:r>
              <a:endParaRPr lang="nb-NO" sz="800"/>
            </a:p>
          </p:txBody>
        </p:sp>
      </p:grpSp>
      <p:grpSp>
        <p:nvGrpSpPr>
          <p:cNvPr id="109" name="Gruppe 108">
            <a:extLst>
              <a:ext uri="{FF2B5EF4-FFF2-40B4-BE49-F238E27FC236}">
                <a16:creationId xmlns:a16="http://schemas.microsoft.com/office/drawing/2014/main" id="{7D5730BE-7E81-4DD2-36C8-220ACFC253C9}"/>
              </a:ext>
            </a:extLst>
          </p:cNvPr>
          <p:cNvGrpSpPr/>
          <p:nvPr/>
        </p:nvGrpSpPr>
        <p:grpSpPr>
          <a:xfrm>
            <a:off x="2974508" y="4094490"/>
            <a:ext cx="1792639" cy="338554"/>
            <a:chOff x="3078268" y="1116945"/>
            <a:chExt cx="1342306" cy="338554"/>
          </a:xfrm>
        </p:grpSpPr>
        <p:pic>
          <p:nvPicPr>
            <p:cNvPr id="110" name="Grafikk 109">
              <a:extLst>
                <a:ext uri="{FF2B5EF4-FFF2-40B4-BE49-F238E27FC236}">
                  <a16:creationId xmlns:a16="http://schemas.microsoft.com/office/drawing/2014/main" id="{9BE53DB6-8B55-CF59-AADC-91366317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8268" y="1117695"/>
              <a:ext cx="133848" cy="194729"/>
            </a:xfrm>
            <a:prstGeom prst="rect">
              <a:avLst/>
            </a:prstGeom>
          </p:spPr>
        </p:pic>
        <p:sp>
          <p:nvSpPr>
            <p:cNvPr id="111" name="TekstSylinder 110">
              <a:extLst>
                <a:ext uri="{FF2B5EF4-FFF2-40B4-BE49-F238E27FC236}">
                  <a16:creationId xmlns:a16="http://schemas.microsoft.com/office/drawing/2014/main" id="{864D5223-8FBB-2BC0-58EC-C9690CEC7D2A}"/>
                </a:ext>
              </a:extLst>
            </p:cNvPr>
            <p:cNvSpPr txBox="1"/>
            <p:nvPr/>
          </p:nvSpPr>
          <p:spPr>
            <a:xfrm>
              <a:off x="3196116" y="1116945"/>
              <a:ext cx="12244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Enrollment</a:t>
              </a:r>
              <a:r>
                <a:rPr lang="nb-NO" sz="80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nb-NO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account</a:t>
              </a:r>
              <a:r>
                <a:rPr lang="nb-NO" sz="80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nb-NO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Guest</a:t>
              </a:r>
              <a:r>
                <a:rPr lang="nb-NO" sz="80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endParaRPr lang="nb-NO" sz="800"/>
            </a:p>
          </p:txBody>
        </p:sp>
      </p:grpSp>
      <p:pic>
        <p:nvPicPr>
          <p:cNvPr id="112" name="Picture 2">
            <a:extLst>
              <a:ext uri="{FF2B5EF4-FFF2-40B4-BE49-F238E27FC236}">
                <a16:creationId xmlns:a16="http://schemas.microsoft.com/office/drawing/2014/main" id="{6B430788-2BA3-9F59-A448-93450558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77" y="3929085"/>
            <a:ext cx="432528" cy="410924"/>
          </a:xfrm>
          <a:prstGeom prst="rect">
            <a:avLst/>
          </a:prstGeom>
        </p:spPr>
      </p:pic>
      <p:sp>
        <p:nvSpPr>
          <p:cNvPr id="113" name="TekstSylinder 112">
            <a:extLst>
              <a:ext uri="{FF2B5EF4-FFF2-40B4-BE49-F238E27FC236}">
                <a16:creationId xmlns:a16="http://schemas.microsoft.com/office/drawing/2014/main" id="{FCD26790-8BEB-92CD-5810-253D06B520E8}"/>
              </a:ext>
            </a:extLst>
          </p:cNvPr>
          <p:cNvSpPr txBox="1"/>
          <p:nvPr/>
        </p:nvSpPr>
        <p:spPr>
          <a:xfrm>
            <a:off x="2936291" y="4289970"/>
            <a:ext cx="1174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>
                <a:solidFill>
                  <a:srgbClr val="000000"/>
                </a:solidFill>
                <a:latin typeface="Consolas" panose="020B0609020204030204" pitchFamily="49" charset="0"/>
              </a:rPr>
              <a:t>Sparebank1 tenant</a:t>
            </a:r>
            <a:endParaRPr lang="nb-NO" sz="800"/>
          </a:p>
        </p:txBody>
      </p:sp>
      <p:pic>
        <p:nvPicPr>
          <p:cNvPr id="2" name="logo_blaa">
            <a:extLst>
              <a:ext uri="{FF2B5EF4-FFF2-40B4-BE49-F238E27FC236}">
                <a16:creationId xmlns:a16="http://schemas.microsoft.com/office/drawing/2014/main" id="{030AA08F-9A29-C493-0930-8E0C69255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2.22222E-6 L 0.19818 -0.28866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5.55112E-17 L 0.04818 0.12593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D77624EC-FD99-1905-00A7-00C26DD9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B6B857-57A0-6A18-3E25-0EDE9441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047" y="22265"/>
            <a:ext cx="5847794" cy="980058"/>
          </a:xfrm>
        </p:spPr>
        <p:txBody>
          <a:bodyPr>
            <a:normAutofit/>
          </a:bodyPr>
          <a:lstStyle/>
          <a:p>
            <a:r>
              <a:rPr lang="nb-NO" sz="3600" err="1"/>
              <a:t>Onboarding</a:t>
            </a:r>
            <a:r>
              <a:rPr lang="nb-NO" sz="3600"/>
              <a:t> a </a:t>
            </a:r>
            <a:r>
              <a:rPr lang="nb-NO" sz="3600" err="1"/>
              <a:t>new</a:t>
            </a:r>
            <a:r>
              <a:rPr lang="nb-NO" sz="3600"/>
              <a:t> </a:t>
            </a:r>
            <a:r>
              <a:rPr lang="nb-NO" sz="3600" err="1"/>
              <a:t>tenant</a:t>
            </a:r>
            <a:endParaRPr lang="nb-NO" sz="360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D1FF64BF-6AFE-7022-6037-CF635FD09779}"/>
              </a:ext>
            </a:extLst>
          </p:cNvPr>
          <p:cNvGrpSpPr/>
          <p:nvPr/>
        </p:nvGrpSpPr>
        <p:grpSpPr>
          <a:xfrm>
            <a:off x="115441" y="-39838"/>
            <a:ext cx="3145890" cy="819945"/>
            <a:chOff x="1932397" y="3631710"/>
            <a:chExt cx="3084486" cy="803941"/>
          </a:xfrm>
        </p:grpSpPr>
        <p:pic>
          <p:nvPicPr>
            <p:cNvPr id="8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AADCC891-FC2C-187A-9624-8CCD010C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26A93269-378E-9758-9E17-27FBDD28ACEF}"/>
                </a:ext>
              </a:extLst>
            </p:cNvPr>
            <p:cNvSpPr txBox="1"/>
            <p:nvPr/>
          </p:nvSpPr>
          <p:spPr>
            <a:xfrm>
              <a:off x="2557634" y="3631710"/>
              <a:ext cx="2459249" cy="6287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40">
                  <a:solidFill>
                    <a:srgbClr val="2560E0"/>
                  </a:solidFill>
                  <a:latin typeface="+mj-lt"/>
                </a:rPr>
                <a:t>Pipelines</a:t>
              </a:r>
              <a:endParaRPr lang="en-US" sz="204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FFE3BC83-059D-825C-55D9-EF6483ABE8E3}"/>
              </a:ext>
            </a:extLst>
          </p:cNvPr>
          <p:cNvGrpSpPr/>
          <p:nvPr/>
        </p:nvGrpSpPr>
        <p:grpSpPr>
          <a:xfrm>
            <a:off x="5020709" y="1311593"/>
            <a:ext cx="4555197" cy="3003267"/>
            <a:chOff x="3122045" y="1695954"/>
            <a:chExt cx="3073555" cy="2024949"/>
          </a:xfrm>
        </p:grpSpPr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49422ED9-6E73-599D-74C1-AA2B8BC074D9}"/>
                </a:ext>
              </a:extLst>
            </p:cNvPr>
            <p:cNvSpPr txBox="1"/>
            <p:nvPr/>
          </p:nvSpPr>
          <p:spPr>
            <a:xfrm>
              <a:off x="3253398" y="1866291"/>
              <a:ext cx="2942202" cy="185461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nb-NO"/>
            </a:p>
          </p:txBody>
        </p:sp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23D87081-42B1-5E32-0D95-AEC116E8F27D}"/>
                </a:ext>
              </a:extLst>
            </p:cNvPr>
            <p:cNvSpPr txBox="1"/>
            <p:nvPr/>
          </p:nvSpPr>
          <p:spPr>
            <a:xfrm>
              <a:off x="3300283" y="1886706"/>
              <a:ext cx="1041831" cy="17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/>
                <a:t>SecondTenant</a:t>
              </a:r>
              <a:endParaRPr lang="nb-NO" sz="120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97C71B9-79EA-82CB-0D2B-90333C58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045" y="1695954"/>
              <a:ext cx="291842" cy="277065"/>
            </a:xfrm>
            <a:prstGeom prst="rect">
              <a:avLst/>
            </a:prstGeom>
          </p:spPr>
        </p:pic>
      </p:grpSp>
      <p:grpSp>
        <p:nvGrpSpPr>
          <p:cNvPr id="74" name="Gruppe 73">
            <a:extLst>
              <a:ext uri="{FF2B5EF4-FFF2-40B4-BE49-F238E27FC236}">
                <a16:creationId xmlns:a16="http://schemas.microsoft.com/office/drawing/2014/main" id="{3232A18D-DDD0-2225-A4EC-AB9EECB36DFD}"/>
              </a:ext>
            </a:extLst>
          </p:cNvPr>
          <p:cNvGrpSpPr/>
          <p:nvPr/>
        </p:nvGrpSpPr>
        <p:grpSpPr>
          <a:xfrm>
            <a:off x="770566" y="328593"/>
            <a:ext cx="2120830" cy="1129129"/>
            <a:chOff x="79401" y="1684811"/>
            <a:chExt cx="2120830" cy="1129129"/>
          </a:xfrm>
        </p:grpSpPr>
        <p:grpSp>
          <p:nvGrpSpPr>
            <p:cNvPr id="53" name="Group 7">
              <a:extLst>
                <a:ext uri="{FF2B5EF4-FFF2-40B4-BE49-F238E27FC236}">
                  <a16:creationId xmlns:a16="http://schemas.microsoft.com/office/drawing/2014/main" id="{33A7CBD7-507B-A29A-BE58-72AA5B69728E}"/>
                </a:ext>
              </a:extLst>
            </p:cNvPr>
            <p:cNvGrpSpPr/>
            <p:nvPr/>
          </p:nvGrpSpPr>
          <p:grpSpPr>
            <a:xfrm>
              <a:off x="79401" y="1684811"/>
              <a:ext cx="2120830" cy="474563"/>
              <a:chOff x="1932397" y="2808811"/>
              <a:chExt cx="2079434" cy="465301"/>
            </a:xfrm>
          </p:grpSpPr>
          <p:pic>
            <p:nvPicPr>
              <p:cNvPr id="54" name="Picture 10" descr="A picture containing stop, sign, outdoor, sitting&#10;&#10;Description generated with very high confidence">
                <a:extLst>
                  <a:ext uri="{FF2B5EF4-FFF2-40B4-BE49-F238E27FC236}">
                    <a16:creationId xmlns:a16="http://schemas.microsoft.com/office/drawing/2014/main" id="{6B9C7817-DBEA-19FE-F889-D1AB71BD5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397" y="2897342"/>
                <a:ext cx="288329" cy="288241"/>
              </a:xfrm>
              <a:prstGeom prst="rect">
                <a:avLst/>
              </a:prstGeom>
            </p:spPr>
          </p:pic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49A8EDF7-FB08-DE01-FE69-FD94D3221C53}"/>
                  </a:ext>
                </a:extLst>
              </p:cNvPr>
              <p:cNvSpPr txBox="1"/>
              <p:nvPr/>
            </p:nvSpPr>
            <p:spPr>
              <a:xfrm>
                <a:off x="2332125" y="2808811"/>
                <a:ext cx="1679706" cy="46530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 err="1">
                    <a:solidFill>
                      <a:srgbClr val="D83B01"/>
                    </a:solidFill>
                    <a:latin typeface="+mj-lt"/>
                  </a:rPr>
                  <a:t>eunomia-secondtenant</a:t>
                </a:r>
                <a:endParaRPr lang="en-US" sz="1100">
                  <a:solidFill>
                    <a:srgbClr val="D83B01"/>
                  </a:solidFill>
                  <a:latin typeface="+mj-lt"/>
                  <a:cs typeface="Segoe UI"/>
                </a:endParaRPr>
              </a:p>
            </p:txBody>
          </p:sp>
        </p:grpSp>
        <p:pic>
          <p:nvPicPr>
            <p:cNvPr id="56" name="Picture 2" descr="Json file - Free ui icons">
              <a:extLst>
                <a:ext uri="{FF2B5EF4-FFF2-40B4-BE49-F238E27FC236}">
                  <a16:creationId xmlns:a16="http://schemas.microsoft.com/office/drawing/2014/main" id="{4F047A3D-C406-CEB8-862D-73E35B236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36" y="2203226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Json file - Free ui icons">
              <a:extLst>
                <a:ext uri="{FF2B5EF4-FFF2-40B4-BE49-F238E27FC236}">
                  <a16:creationId xmlns:a16="http://schemas.microsoft.com/office/drawing/2014/main" id="{FF4CF43B-5B6B-1917-9B0A-2ED9EFF5C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7" y="2519871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773F74A6-FD57-5072-55EA-4CD44C0ACD8D}"/>
                </a:ext>
              </a:extLst>
            </p:cNvPr>
            <p:cNvSpPr txBox="1"/>
            <p:nvPr/>
          </p:nvSpPr>
          <p:spPr>
            <a:xfrm>
              <a:off x="535761" y="2236462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networking.json</a:t>
              </a:r>
              <a:endParaRPr lang="nb-NO" sz="900"/>
            </a:p>
          </p:txBody>
        </p:sp>
        <p:sp>
          <p:nvSpPr>
            <p:cNvPr id="59" name="TekstSylinder 58">
              <a:extLst>
                <a:ext uri="{FF2B5EF4-FFF2-40B4-BE49-F238E27FC236}">
                  <a16:creationId xmlns:a16="http://schemas.microsoft.com/office/drawing/2014/main" id="{8C53055A-CD1F-AD53-CF57-73A2E89AA347}"/>
                </a:ext>
              </a:extLst>
            </p:cNvPr>
            <p:cNvSpPr txBox="1"/>
            <p:nvPr/>
          </p:nvSpPr>
          <p:spPr>
            <a:xfrm>
              <a:off x="555755" y="2552073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base.json</a:t>
              </a:r>
              <a:endParaRPr lang="nb-NO" sz="900"/>
            </a:p>
          </p:txBody>
        </p:sp>
      </p:grpSp>
      <p:grpSp>
        <p:nvGrpSpPr>
          <p:cNvPr id="117" name="Gruppe 116">
            <a:extLst>
              <a:ext uri="{FF2B5EF4-FFF2-40B4-BE49-F238E27FC236}">
                <a16:creationId xmlns:a16="http://schemas.microsoft.com/office/drawing/2014/main" id="{8C3E9BEB-8308-71EA-6A17-B664A25C92DE}"/>
              </a:ext>
            </a:extLst>
          </p:cNvPr>
          <p:cNvGrpSpPr/>
          <p:nvPr/>
        </p:nvGrpSpPr>
        <p:grpSpPr>
          <a:xfrm>
            <a:off x="5291781" y="1922677"/>
            <a:ext cx="4158463" cy="2291136"/>
            <a:chOff x="2290996" y="1571947"/>
            <a:chExt cx="4158463" cy="2291136"/>
          </a:xfrm>
        </p:grpSpPr>
        <p:sp>
          <p:nvSpPr>
            <p:cNvPr id="118" name="Rektangel: avrundede hjørner 117">
              <a:extLst>
                <a:ext uri="{FF2B5EF4-FFF2-40B4-BE49-F238E27FC236}">
                  <a16:creationId xmlns:a16="http://schemas.microsoft.com/office/drawing/2014/main" id="{E3F4C7F5-693B-06A8-6E8C-AA81C845050A}"/>
                </a:ext>
              </a:extLst>
            </p:cNvPr>
            <p:cNvSpPr/>
            <p:nvPr/>
          </p:nvSpPr>
          <p:spPr>
            <a:xfrm>
              <a:off x="2290996" y="1571947"/>
              <a:ext cx="4158463" cy="22911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119" name="Gruppe 118">
              <a:extLst>
                <a:ext uri="{FF2B5EF4-FFF2-40B4-BE49-F238E27FC236}">
                  <a16:creationId xmlns:a16="http://schemas.microsoft.com/office/drawing/2014/main" id="{95C57932-05C8-3F73-BA13-5378D2633FD6}"/>
                </a:ext>
              </a:extLst>
            </p:cNvPr>
            <p:cNvGrpSpPr/>
            <p:nvPr/>
          </p:nvGrpSpPr>
          <p:grpSpPr>
            <a:xfrm>
              <a:off x="2340258" y="2169544"/>
              <a:ext cx="4077511" cy="1387362"/>
              <a:chOff x="1616690" y="2201012"/>
              <a:chExt cx="4077511" cy="1387362"/>
            </a:xfrm>
          </p:grpSpPr>
          <p:sp>
            <p:nvSpPr>
              <p:cNvPr id="122" name="TekstSylinder 121">
                <a:extLst>
                  <a:ext uri="{FF2B5EF4-FFF2-40B4-BE49-F238E27FC236}">
                    <a16:creationId xmlns:a16="http://schemas.microsoft.com/office/drawing/2014/main" id="{BF588956-012F-2DB6-B540-D75F1902BDF9}"/>
                  </a:ext>
                </a:extLst>
              </p:cNvPr>
              <p:cNvSpPr txBox="1"/>
              <p:nvPr/>
            </p:nvSpPr>
            <p:spPr>
              <a:xfrm>
                <a:off x="1616690" y="2725416"/>
                <a:ext cx="45929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 err="1"/>
                  <a:t>Core</a:t>
                </a:r>
                <a:endParaRPr lang="nb-NO" sz="1100"/>
              </a:p>
            </p:txBody>
          </p:sp>
          <p:sp>
            <p:nvSpPr>
              <p:cNvPr id="123" name="TekstSylinder 122">
                <a:extLst>
                  <a:ext uri="{FF2B5EF4-FFF2-40B4-BE49-F238E27FC236}">
                    <a16:creationId xmlns:a16="http://schemas.microsoft.com/office/drawing/2014/main" id="{2D354949-F3AB-40C4-85EE-37E65487E2DC}"/>
                  </a:ext>
                </a:extLst>
              </p:cNvPr>
              <p:cNvSpPr txBox="1"/>
              <p:nvPr/>
            </p:nvSpPr>
            <p:spPr>
              <a:xfrm>
                <a:off x="2309110" y="2725836"/>
                <a:ext cx="966289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LandingZones</a:t>
                </a:r>
                <a:endParaRPr lang="nb-NO" sz="1100"/>
              </a:p>
            </p:txBody>
          </p:sp>
          <p:sp>
            <p:nvSpPr>
              <p:cNvPr id="124" name="TekstSylinder 123">
                <a:extLst>
                  <a:ext uri="{FF2B5EF4-FFF2-40B4-BE49-F238E27FC236}">
                    <a16:creationId xmlns:a16="http://schemas.microsoft.com/office/drawing/2014/main" id="{3650094E-F44C-409F-7C77-11017F671242}"/>
                  </a:ext>
                </a:extLst>
              </p:cNvPr>
              <p:cNvSpPr txBox="1"/>
              <p:nvPr/>
            </p:nvSpPr>
            <p:spPr>
              <a:xfrm>
                <a:off x="3677208" y="2725416"/>
                <a:ext cx="677778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Sandbox</a:t>
                </a:r>
                <a:endParaRPr lang="nb-NO" sz="1100"/>
              </a:p>
            </p:txBody>
          </p:sp>
          <p:sp>
            <p:nvSpPr>
              <p:cNvPr id="125" name="TekstSylinder 124">
                <a:extLst>
                  <a:ext uri="{FF2B5EF4-FFF2-40B4-BE49-F238E27FC236}">
                    <a16:creationId xmlns:a16="http://schemas.microsoft.com/office/drawing/2014/main" id="{00C4D98E-D002-DCBD-B66E-6015FF5D90AC}"/>
                  </a:ext>
                </a:extLst>
              </p:cNvPr>
              <p:cNvSpPr txBox="1"/>
              <p:nvPr/>
            </p:nvSpPr>
            <p:spPr>
              <a:xfrm>
                <a:off x="4405633" y="2723769"/>
                <a:ext cx="620737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Staging</a:t>
                </a:r>
                <a:endParaRPr lang="nb-NO" sz="1100"/>
              </a:p>
            </p:txBody>
          </p:sp>
          <p:sp>
            <p:nvSpPr>
              <p:cNvPr id="126" name="TekstSylinder 125">
                <a:extLst>
                  <a:ext uri="{FF2B5EF4-FFF2-40B4-BE49-F238E27FC236}">
                    <a16:creationId xmlns:a16="http://schemas.microsoft.com/office/drawing/2014/main" id="{A1C04EE2-6782-7F8F-F402-0C433502096B}"/>
                  </a:ext>
                </a:extLst>
              </p:cNvPr>
              <p:cNvSpPr txBox="1"/>
              <p:nvPr/>
            </p:nvSpPr>
            <p:spPr>
              <a:xfrm>
                <a:off x="5081458" y="2731818"/>
                <a:ext cx="612743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Decom</a:t>
                </a:r>
                <a:endParaRPr lang="nb-NO" sz="1100"/>
              </a:p>
            </p:txBody>
          </p:sp>
          <p:cxnSp>
            <p:nvCxnSpPr>
              <p:cNvPr id="127" name="Kobling: vinkel 126">
                <a:extLst>
                  <a:ext uri="{FF2B5EF4-FFF2-40B4-BE49-F238E27FC236}">
                    <a16:creationId xmlns:a16="http://schemas.microsoft.com/office/drawing/2014/main" id="{DC801715-7785-6D60-7440-5B557AB7106B}"/>
                  </a:ext>
                </a:extLst>
              </p:cNvPr>
              <p:cNvCxnSpPr>
                <a:cxnSpLocks/>
                <a:stCxn id="120" idx="1"/>
                <a:endCxn id="122" idx="0"/>
              </p:cNvCxnSpPr>
              <p:nvPr/>
            </p:nvCxnSpPr>
            <p:spPr>
              <a:xfrm rot="10800000" flipV="1">
                <a:off x="1846338" y="2201012"/>
                <a:ext cx="1157653" cy="52440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Kobling: vinkel 127">
                <a:extLst>
                  <a:ext uri="{FF2B5EF4-FFF2-40B4-BE49-F238E27FC236}">
                    <a16:creationId xmlns:a16="http://schemas.microsoft.com/office/drawing/2014/main" id="{273B040A-26F3-07A8-E414-4BDF104846CE}"/>
                  </a:ext>
                </a:extLst>
              </p:cNvPr>
              <p:cNvCxnSpPr>
                <a:cxnSpLocks/>
                <a:stCxn id="120" idx="1"/>
                <a:endCxn id="123" idx="0"/>
              </p:cNvCxnSpPr>
              <p:nvPr/>
            </p:nvCxnSpPr>
            <p:spPr>
              <a:xfrm rot="10800000" flipV="1">
                <a:off x="2792256" y="2201012"/>
                <a:ext cx="211735" cy="52482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Kobling: vinkel 128">
                <a:extLst>
                  <a:ext uri="{FF2B5EF4-FFF2-40B4-BE49-F238E27FC236}">
                    <a16:creationId xmlns:a16="http://schemas.microsoft.com/office/drawing/2014/main" id="{EC466CD4-B419-D4EA-9E18-9316327CBEA1}"/>
                  </a:ext>
                </a:extLst>
              </p:cNvPr>
              <p:cNvCxnSpPr>
                <a:cxnSpLocks/>
                <a:stCxn id="120" idx="3"/>
                <a:endCxn id="124" idx="0"/>
              </p:cNvCxnSpPr>
              <p:nvPr/>
            </p:nvCxnSpPr>
            <p:spPr>
              <a:xfrm>
                <a:off x="3881677" y="2201012"/>
                <a:ext cx="134420" cy="52440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Kobling: vinkel 129">
                <a:extLst>
                  <a:ext uri="{FF2B5EF4-FFF2-40B4-BE49-F238E27FC236}">
                    <a16:creationId xmlns:a16="http://schemas.microsoft.com/office/drawing/2014/main" id="{8CFF0F5B-F56C-9CCF-C715-7F14AA26BE8A}"/>
                  </a:ext>
                </a:extLst>
              </p:cNvPr>
              <p:cNvCxnSpPr>
                <a:cxnSpLocks/>
                <a:stCxn id="120" idx="3"/>
                <a:endCxn id="125" idx="0"/>
              </p:cNvCxnSpPr>
              <p:nvPr/>
            </p:nvCxnSpPr>
            <p:spPr>
              <a:xfrm>
                <a:off x="3881677" y="2201012"/>
                <a:ext cx="834325" cy="522757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Kobling: vinkel 130">
                <a:extLst>
                  <a:ext uri="{FF2B5EF4-FFF2-40B4-BE49-F238E27FC236}">
                    <a16:creationId xmlns:a16="http://schemas.microsoft.com/office/drawing/2014/main" id="{D221AE54-A518-9C2E-A5A5-1FC231BBF50E}"/>
                  </a:ext>
                </a:extLst>
              </p:cNvPr>
              <p:cNvCxnSpPr>
                <a:cxnSpLocks/>
                <a:stCxn id="120" idx="3"/>
                <a:endCxn id="126" idx="0"/>
              </p:cNvCxnSpPr>
              <p:nvPr/>
            </p:nvCxnSpPr>
            <p:spPr>
              <a:xfrm>
                <a:off x="3881677" y="2201012"/>
                <a:ext cx="1506153" cy="530806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Kobling: vinkel 131">
                <a:extLst>
                  <a:ext uri="{FF2B5EF4-FFF2-40B4-BE49-F238E27FC236}">
                    <a16:creationId xmlns:a16="http://schemas.microsoft.com/office/drawing/2014/main" id="{AACE9BBE-8EDD-B855-0D66-28B4CBB940B2}"/>
                  </a:ext>
                </a:extLst>
              </p:cNvPr>
              <p:cNvCxnSpPr>
                <a:cxnSpLocks/>
                <a:stCxn id="123" idx="1"/>
                <a:endCxn id="134" idx="0"/>
              </p:cNvCxnSpPr>
              <p:nvPr/>
            </p:nvCxnSpPr>
            <p:spPr>
              <a:xfrm rot="10800000" flipV="1">
                <a:off x="2240420" y="2841252"/>
                <a:ext cx="68690" cy="506128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Kobling: vinkel 132">
                <a:extLst>
                  <a:ext uri="{FF2B5EF4-FFF2-40B4-BE49-F238E27FC236}">
                    <a16:creationId xmlns:a16="http://schemas.microsoft.com/office/drawing/2014/main" id="{76237AC8-C675-C5D5-2191-C41CE32216B7}"/>
                  </a:ext>
                </a:extLst>
              </p:cNvPr>
              <p:cNvCxnSpPr>
                <a:cxnSpLocks/>
                <a:stCxn id="123" idx="3"/>
                <a:endCxn id="135" idx="0"/>
              </p:cNvCxnSpPr>
              <p:nvPr/>
            </p:nvCxnSpPr>
            <p:spPr>
              <a:xfrm>
                <a:off x="3275399" y="2841252"/>
                <a:ext cx="115492" cy="516290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ekstSylinder 133">
                <a:extLst>
                  <a:ext uri="{FF2B5EF4-FFF2-40B4-BE49-F238E27FC236}">
                    <a16:creationId xmlns:a16="http://schemas.microsoft.com/office/drawing/2014/main" id="{E7FF017B-2C39-484A-E909-95BBF63F3C06}"/>
                  </a:ext>
                </a:extLst>
              </p:cNvPr>
              <p:cNvSpPr txBox="1"/>
              <p:nvPr/>
            </p:nvSpPr>
            <p:spPr>
              <a:xfrm>
                <a:off x="1981343" y="3347380"/>
                <a:ext cx="518153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Public</a:t>
                </a:r>
                <a:endParaRPr lang="nb-NO" sz="1100"/>
              </a:p>
            </p:txBody>
          </p:sp>
          <p:sp>
            <p:nvSpPr>
              <p:cNvPr id="135" name="TekstSylinder 134">
                <a:extLst>
                  <a:ext uri="{FF2B5EF4-FFF2-40B4-BE49-F238E27FC236}">
                    <a16:creationId xmlns:a16="http://schemas.microsoft.com/office/drawing/2014/main" id="{A40D0DB8-8D9A-43A0-2531-73EE89C96554}"/>
                  </a:ext>
                </a:extLst>
              </p:cNvPr>
              <p:cNvSpPr txBox="1"/>
              <p:nvPr/>
            </p:nvSpPr>
            <p:spPr>
              <a:xfrm>
                <a:off x="3104574" y="3357542"/>
                <a:ext cx="57263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Private</a:t>
                </a:r>
                <a:endParaRPr lang="nb-NO" sz="1100"/>
              </a:p>
            </p:txBody>
          </p:sp>
        </p:grpSp>
        <p:sp>
          <p:nvSpPr>
            <p:cNvPr id="120" name="TekstSylinder 119">
              <a:extLst>
                <a:ext uri="{FF2B5EF4-FFF2-40B4-BE49-F238E27FC236}">
                  <a16:creationId xmlns:a16="http://schemas.microsoft.com/office/drawing/2014/main" id="{680D782D-D9F1-9C8B-BFFD-E6EB974B4947}"/>
                </a:ext>
              </a:extLst>
            </p:cNvPr>
            <p:cNvSpPr txBox="1"/>
            <p:nvPr/>
          </p:nvSpPr>
          <p:spPr>
            <a:xfrm>
              <a:off x="3727558" y="2046433"/>
              <a:ext cx="87768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000" b="1"/>
                <a:t>Eunomia</a:t>
              </a:r>
              <a:endParaRPr lang="nb-NO" sz="1200" b="1"/>
            </a:p>
          </p:txBody>
        </p:sp>
        <p:pic>
          <p:nvPicPr>
            <p:cNvPr id="121" name="Grafikk 120">
              <a:extLst>
                <a:ext uri="{FF2B5EF4-FFF2-40B4-BE49-F238E27FC236}">
                  <a16:creationId xmlns:a16="http://schemas.microsoft.com/office/drawing/2014/main" id="{8E71BE8F-07F4-416C-5A4E-66754F8A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02232" y="1755114"/>
              <a:ext cx="331959" cy="331959"/>
            </a:xfrm>
            <a:prstGeom prst="rect">
              <a:avLst/>
            </a:prstGeom>
          </p:spPr>
        </p:pic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E34D3E09-DC00-3327-F4C0-D0CDA6CE3E7E}"/>
              </a:ext>
            </a:extLst>
          </p:cNvPr>
          <p:cNvGrpSpPr/>
          <p:nvPr/>
        </p:nvGrpSpPr>
        <p:grpSpPr>
          <a:xfrm>
            <a:off x="769405" y="405926"/>
            <a:ext cx="1812899" cy="333176"/>
            <a:chOff x="1932396" y="3859655"/>
            <a:chExt cx="3084486" cy="612000"/>
          </a:xfrm>
        </p:grpSpPr>
        <p:pic>
          <p:nvPicPr>
            <p:cNvPr id="32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61FEE8FA-D1DD-7D55-5D62-5A0C53330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96" y="3895650"/>
              <a:ext cx="529801" cy="540000"/>
            </a:xfrm>
            <a:prstGeom prst="rect">
              <a:avLst/>
            </a:prstGeom>
          </p:spPr>
        </p:pic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A0480A1A-DF79-723D-2CF8-337AF981C8DD}"/>
                </a:ext>
              </a:extLst>
            </p:cNvPr>
            <p:cNvSpPr txBox="1"/>
            <p:nvPr/>
          </p:nvSpPr>
          <p:spPr>
            <a:xfrm>
              <a:off x="2580423" y="3859655"/>
              <a:ext cx="2436459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rgbClr val="2560E0"/>
                  </a:solidFill>
                  <a:latin typeface="+mj-lt"/>
                  <a:cs typeface="Segoe UI"/>
                </a:rPr>
                <a:t>Eunomia-Onboarding</a:t>
              </a:r>
              <a:endParaRPr lang="en-US" sz="204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pic>
        <p:nvPicPr>
          <p:cNvPr id="3" name="logo_blaa">
            <a:extLst>
              <a:ext uri="{FF2B5EF4-FFF2-40B4-BE49-F238E27FC236}">
                <a16:creationId xmlns:a16="http://schemas.microsoft.com/office/drawing/2014/main" id="{FABFCA60-7AC3-E42C-3E39-C71908B64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grpSp>
        <p:nvGrpSpPr>
          <p:cNvPr id="48" name="Gruppe 47">
            <a:extLst>
              <a:ext uri="{FF2B5EF4-FFF2-40B4-BE49-F238E27FC236}">
                <a16:creationId xmlns:a16="http://schemas.microsoft.com/office/drawing/2014/main" id="{FF259142-AC60-6412-B8DE-0FAA4BDA5508}"/>
              </a:ext>
            </a:extLst>
          </p:cNvPr>
          <p:cNvGrpSpPr/>
          <p:nvPr/>
        </p:nvGrpSpPr>
        <p:grpSpPr>
          <a:xfrm>
            <a:off x="1150282" y="765556"/>
            <a:ext cx="1367054" cy="230832"/>
            <a:chOff x="10197568" y="995660"/>
            <a:chExt cx="1367054" cy="230832"/>
          </a:xfrm>
        </p:grpSpPr>
        <p:pic>
          <p:nvPicPr>
            <p:cNvPr id="4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780C197C-DCCE-5A03-7E5A-6E3C142A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7568" y="1016708"/>
              <a:ext cx="192672" cy="192613"/>
            </a:xfrm>
            <a:prstGeom prst="rect">
              <a:avLst/>
            </a:prstGeom>
          </p:spPr>
        </p:pic>
        <p:sp>
          <p:nvSpPr>
            <p:cNvPr id="43" name="TekstSylinder 42">
              <a:extLst>
                <a:ext uri="{FF2B5EF4-FFF2-40B4-BE49-F238E27FC236}">
                  <a16:creationId xmlns:a16="http://schemas.microsoft.com/office/drawing/2014/main" id="{D80EA386-A18C-AB7F-8DA9-7D14D930F691}"/>
                </a:ext>
              </a:extLst>
            </p:cNvPr>
            <p:cNvSpPr txBox="1"/>
            <p:nvPr/>
          </p:nvSpPr>
          <p:spPr>
            <a:xfrm>
              <a:off x="10390240" y="995660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Tenant </a:t>
              </a:r>
              <a:r>
                <a:rPr lang="nb-NO" sz="900" err="1"/>
                <a:t>repo</a:t>
              </a:r>
              <a:endParaRPr lang="nb-NO" sz="900"/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6A5198C3-60CE-2425-4974-BD1C45297454}"/>
              </a:ext>
            </a:extLst>
          </p:cNvPr>
          <p:cNvGrpSpPr/>
          <p:nvPr/>
        </p:nvGrpSpPr>
        <p:grpSpPr>
          <a:xfrm>
            <a:off x="1083092" y="1040142"/>
            <a:ext cx="1434244" cy="293979"/>
            <a:chOff x="10130378" y="1270246"/>
            <a:chExt cx="1434244" cy="293979"/>
          </a:xfrm>
        </p:grpSpPr>
        <p:pic>
          <p:nvPicPr>
            <p:cNvPr id="45" name="Bilde 44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AB78B871-0073-9FE4-DC67-E6325020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8315" y1="21250" x2="42697" y2="73750"/>
                          <a14:foregroundMark x1="30337" y1="21250" x2="24719" y2="7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378" y="1270246"/>
              <a:ext cx="327051" cy="293979"/>
            </a:xfrm>
            <a:prstGeom prst="rect">
              <a:avLst/>
            </a:prstGeom>
          </p:spPr>
        </p:pic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11223D69-5118-F9E1-0D05-ECD9552754BA}"/>
                </a:ext>
              </a:extLst>
            </p:cNvPr>
            <p:cNvSpPr txBox="1"/>
            <p:nvPr/>
          </p:nvSpPr>
          <p:spPr>
            <a:xfrm>
              <a:off x="10390240" y="1301819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Variable </a:t>
              </a:r>
              <a:r>
                <a:rPr lang="nb-NO" sz="900" err="1"/>
                <a:t>group</a:t>
              </a:r>
              <a:endParaRPr lang="nb-NO" sz="900"/>
            </a:p>
          </p:txBody>
        </p: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BBF0B2D7-375E-3C6C-9ADE-DFBFE07AACFF}"/>
              </a:ext>
            </a:extLst>
          </p:cNvPr>
          <p:cNvGrpSpPr/>
          <p:nvPr/>
        </p:nvGrpSpPr>
        <p:grpSpPr>
          <a:xfrm>
            <a:off x="1150281" y="1359084"/>
            <a:ext cx="1367055" cy="230832"/>
            <a:chOff x="10197567" y="1620938"/>
            <a:chExt cx="1367055" cy="230832"/>
          </a:xfrm>
        </p:grpSpPr>
        <p:pic>
          <p:nvPicPr>
            <p:cNvPr id="50" name="Grafikk 49">
              <a:extLst>
                <a:ext uri="{FF2B5EF4-FFF2-40B4-BE49-F238E27FC236}">
                  <a16:creationId xmlns:a16="http://schemas.microsoft.com/office/drawing/2014/main" id="{7CFCD7D9-9F5A-A4D0-C87D-0BEBB4077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7567" y="1626180"/>
              <a:ext cx="192673" cy="192673"/>
            </a:xfrm>
            <a:prstGeom prst="rect">
              <a:avLst/>
            </a:prstGeom>
          </p:spPr>
        </p:pic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71B7C5B9-BD4C-2F30-78DE-66C382FFCF9B}"/>
                </a:ext>
              </a:extLst>
            </p:cNvPr>
            <p:cNvSpPr txBox="1"/>
            <p:nvPr/>
          </p:nvSpPr>
          <p:spPr>
            <a:xfrm>
              <a:off x="10390240" y="1620938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Mgmt</a:t>
              </a:r>
              <a:r>
                <a:rPr lang="nb-NO" sz="900"/>
                <a:t> </a:t>
              </a:r>
              <a:r>
                <a:rPr lang="nb-NO" sz="900" err="1"/>
                <a:t>group</a:t>
              </a:r>
              <a:endParaRPr lang="nb-NO" sz="900"/>
            </a:p>
          </p:txBody>
        </p:sp>
      </p:grpSp>
      <p:grpSp>
        <p:nvGrpSpPr>
          <p:cNvPr id="63" name="Gruppe 62">
            <a:extLst>
              <a:ext uri="{FF2B5EF4-FFF2-40B4-BE49-F238E27FC236}">
                <a16:creationId xmlns:a16="http://schemas.microsoft.com/office/drawing/2014/main" id="{DED5F240-A1B1-AAEC-D0C7-E977DE8EAEC0}"/>
              </a:ext>
            </a:extLst>
          </p:cNvPr>
          <p:cNvGrpSpPr/>
          <p:nvPr/>
        </p:nvGrpSpPr>
        <p:grpSpPr>
          <a:xfrm>
            <a:off x="1150282" y="1618340"/>
            <a:ext cx="1367054" cy="230832"/>
            <a:chOff x="10197568" y="1867494"/>
            <a:chExt cx="1367054" cy="230832"/>
          </a:xfrm>
        </p:grpSpPr>
        <p:pic>
          <p:nvPicPr>
            <p:cNvPr id="61" name="Grafikk 60">
              <a:extLst>
                <a:ext uri="{FF2B5EF4-FFF2-40B4-BE49-F238E27FC236}">
                  <a16:creationId xmlns:a16="http://schemas.microsoft.com/office/drawing/2014/main" id="{BC922E53-216D-B455-7656-C0016B0A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7568" y="1905654"/>
              <a:ext cx="192672" cy="192672"/>
            </a:xfrm>
            <a:prstGeom prst="rect">
              <a:avLst/>
            </a:prstGeom>
          </p:spPr>
        </p:pic>
        <p:sp>
          <p:nvSpPr>
            <p:cNvPr id="62" name="TekstSylinder 61">
              <a:extLst>
                <a:ext uri="{FF2B5EF4-FFF2-40B4-BE49-F238E27FC236}">
                  <a16:creationId xmlns:a16="http://schemas.microsoft.com/office/drawing/2014/main" id="{7D51200A-3890-2F63-2CF7-274EC7E6A7EF}"/>
                </a:ext>
              </a:extLst>
            </p:cNvPr>
            <p:cNvSpPr txBox="1"/>
            <p:nvPr/>
          </p:nvSpPr>
          <p:spPr>
            <a:xfrm>
              <a:off x="10390240" y="1867494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Service Principal</a:t>
              </a:r>
            </a:p>
          </p:txBody>
        </p:sp>
      </p:grpSp>
      <p:grpSp>
        <p:nvGrpSpPr>
          <p:cNvPr id="64" name="Gruppe 63">
            <a:extLst>
              <a:ext uri="{FF2B5EF4-FFF2-40B4-BE49-F238E27FC236}">
                <a16:creationId xmlns:a16="http://schemas.microsoft.com/office/drawing/2014/main" id="{F23B53D3-3BFC-3FEE-7521-3BCF8BC722A3}"/>
              </a:ext>
            </a:extLst>
          </p:cNvPr>
          <p:cNvGrpSpPr/>
          <p:nvPr/>
        </p:nvGrpSpPr>
        <p:grpSpPr>
          <a:xfrm>
            <a:off x="1132050" y="1890642"/>
            <a:ext cx="1730893" cy="230832"/>
            <a:chOff x="977037" y="879102"/>
            <a:chExt cx="1730893" cy="230832"/>
          </a:xfrm>
        </p:grpSpPr>
        <p:pic>
          <p:nvPicPr>
            <p:cNvPr id="65" name="Grafikk 64">
              <a:extLst>
                <a:ext uri="{FF2B5EF4-FFF2-40B4-BE49-F238E27FC236}">
                  <a16:creationId xmlns:a16="http://schemas.microsoft.com/office/drawing/2014/main" id="{AD496DD5-07B5-49CE-9B35-008E7871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7037" y="891002"/>
              <a:ext cx="192673" cy="192673"/>
            </a:xfrm>
            <a:prstGeom prst="rect">
              <a:avLst/>
            </a:prstGeom>
          </p:spPr>
        </p:pic>
        <p:sp>
          <p:nvSpPr>
            <p:cNvPr id="66" name="TekstSylinder 65">
              <a:extLst>
                <a:ext uri="{FF2B5EF4-FFF2-40B4-BE49-F238E27FC236}">
                  <a16:creationId xmlns:a16="http://schemas.microsoft.com/office/drawing/2014/main" id="{34F07582-623D-9C2F-0101-F97C955F81D4}"/>
                </a:ext>
              </a:extLst>
            </p:cNvPr>
            <p:cNvSpPr txBox="1"/>
            <p:nvPr/>
          </p:nvSpPr>
          <p:spPr>
            <a:xfrm>
              <a:off x="1187941" y="879102"/>
              <a:ext cx="15199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Azure</a:t>
              </a:r>
              <a:r>
                <a:rPr lang="nb-NO" sz="900"/>
                <a:t> AD Groups</a:t>
              </a:r>
            </a:p>
          </p:txBody>
        </p:sp>
      </p:grpSp>
      <p:grpSp>
        <p:nvGrpSpPr>
          <p:cNvPr id="67" name="Gruppe 66">
            <a:extLst>
              <a:ext uri="{FF2B5EF4-FFF2-40B4-BE49-F238E27FC236}">
                <a16:creationId xmlns:a16="http://schemas.microsoft.com/office/drawing/2014/main" id="{9F965039-C88B-E904-4BE8-EF554D2F42CE}"/>
              </a:ext>
            </a:extLst>
          </p:cNvPr>
          <p:cNvGrpSpPr/>
          <p:nvPr/>
        </p:nvGrpSpPr>
        <p:grpSpPr>
          <a:xfrm>
            <a:off x="1132050" y="2129374"/>
            <a:ext cx="1712662" cy="220338"/>
            <a:chOff x="994352" y="1429425"/>
            <a:chExt cx="1712662" cy="220338"/>
          </a:xfrm>
        </p:grpSpPr>
        <p:pic>
          <p:nvPicPr>
            <p:cNvPr id="68" name="Grafikk 67">
              <a:extLst>
                <a:ext uri="{FF2B5EF4-FFF2-40B4-BE49-F238E27FC236}">
                  <a16:creationId xmlns:a16="http://schemas.microsoft.com/office/drawing/2014/main" id="{E4CF85DE-0785-5C6B-8248-EB9482844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4352" y="1429425"/>
              <a:ext cx="192674" cy="192674"/>
            </a:xfrm>
            <a:prstGeom prst="rect">
              <a:avLst/>
            </a:prstGeom>
          </p:spPr>
        </p:pic>
        <p:sp>
          <p:nvSpPr>
            <p:cNvPr id="69" name="TekstSylinder 68">
              <a:extLst>
                <a:ext uri="{FF2B5EF4-FFF2-40B4-BE49-F238E27FC236}">
                  <a16:creationId xmlns:a16="http://schemas.microsoft.com/office/drawing/2014/main" id="{FB0FC440-BC0A-8D89-3531-FD992C242447}"/>
                </a:ext>
              </a:extLst>
            </p:cNvPr>
            <p:cNvSpPr txBox="1"/>
            <p:nvPr/>
          </p:nvSpPr>
          <p:spPr>
            <a:xfrm>
              <a:off x="1187025" y="1434319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PIM Configuration</a:t>
              </a:r>
            </a:p>
          </p:txBody>
        </p:sp>
      </p:grp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104A9A89-FDCE-D482-BA1D-EE738369F6FB}"/>
              </a:ext>
            </a:extLst>
          </p:cNvPr>
          <p:cNvGrpSpPr/>
          <p:nvPr/>
        </p:nvGrpSpPr>
        <p:grpSpPr>
          <a:xfrm>
            <a:off x="-11082" y="-15422"/>
            <a:ext cx="2537248" cy="6858000"/>
            <a:chOff x="-11082" y="-15422"/>
            <a:chExt cx="2537248" cy="6858000"/>
          </a:xfrm>
        </p:grpSpPr>
        <p:grpSp>
          <p:nvGrpSpPr>
            <p:cNvPr id="11" name="Gruppe 10">
              <a:extLst>
                <a:ext uri="{FF2B5EF4-FFF2-40B4-BE49-F238E27FC236}">
                  <a16:creationId xmlns:a16="http://schemas.microsoft.com/office/drawing/2014/main" id="{2E5C80D1-B9EC-B702-B9A8-D7AE540F6A2B}"/>
                </a:ext>
              </a:extLst>
            </p:cNvPr>
            <p:cNvGrpSpPr/>
            <p:nvPr/>
          </p:nvGrpSpPr>
          <p:grpSpPr>
            <a:xfrm>
              <a:off x="-11082" y="-15422"/>
              <a:ext cx="2537248" cy="6858000"/>
              <a:chOff x="-11082" y="-15422"/>
              <a:chExt cx="2537248" cy="6858000"/>
            </a:xfrm>
          </p:grpSpPr>
          <p:pic>
            <p:nvPicPr>
              <p:cNvPr id="35" name="Bilde 34">
                <a:extLst>
                  <a:ext uri="{FF2B5EF4-FFF2-40B4-BE49-F238E27FC236}">
                    <a16:creationId xmlns:a16="http://schemas.microsoft.com/office/drawing/2014/main" id="{7C0649AD-AF81-96D7-C58E-F226F6392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082" y="-15422"/>
                <a:ext cx="2537248" cy="6858000"/>
              </a:xfrm>
              <a:prstGeom prst="rect">
                <a:avLst/>
              </a:prstGeom>
            </p:spPr>
          </p:pic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E4C1EE0-AE19-AACA-5AEC-6274C6C59B60}"/>
                  </a:ext>
                </a:extLst>
              </p:cNvPr>
              <p:cNvSpPr/>
              <p:nvPr/>
            </p:nvSpPr>
            <p:spPr>
              <a:xfrm>
                <a:off x="1265837" y="4278639"/>
                <a:ext cx="446133" cy="103100"/>
              </a:xfrm>
              <a:prstGeom prst="rect">
                <a:avLst/>
              </a:prstGeom>
              <a:solidFill>
                <a:srgbClr val="201F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E668E7B0-6DF7-161A-BAE5-EFACA1CD66D9}"/>
                </a:ext>
              </a:extLst>
            </p:cNvPr>
            <p:cNvSpPr/>
            <p:nvPr/>
          </p:nvSpPr>
          <p:spPr>
            <a:xfrm>
              <a:off x="882850" y="4268007"/>
              <a:ext cx="488753" cy="103100"/>
            </a:xfrm>
            <a:prstGeom prst="rect">
              <a:avLst/>
            </a:prstGeom>
            <a:solidFill>
              <a:srgbClr val="201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50155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01497 0.4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2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5742 0.33079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247 -0.08287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1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0508 -0.12477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62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0508 -0.1581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79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0287 -0.20231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0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00208 -0.23634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182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46953 0.3456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72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29B2ED73-D340-9A5F-C03A-51A93938A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tel 1">
            <a:extLst>
              <a:ext uri="{FF2B5EF4-FFF2-40B4-BE49-F238E27FC236}">
                <a16:creationId xmlns:a16="http://schemas.microsoft.com/office/drawing/2014/main" id="{493A3D52-A9BB-4AE6-E55D-5E49F453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237" y="70187"/>
            <a:ext cx="4847486" cy="662782"/>
          </a:xfrm>
        </p:spPr>
        <p:txBody>
          <a:bodyPr>
            <a:normAutofit/>
          </a:bodyPr>
          <a:lstStyle/>
          <a:p>
            <a:r>
              <a:rPr lang="nb-NO" sz="3200" err="1"/>
              <a:t>Multi-tenant</a:t>
            </a:r>
            <a:r>
              <a:rPr lang="nb-NO" sz="3200"/>
              <a:t> </a:t>
            </a:r>
            <a:r>
              <a:rPr lang="nb-NO" sz="3200" err="1"/>
              <a:t>deployment</a:t>
            </a:r>
            <a:r>
              <a:rPr lang="nb-NO" sz="3200"/>
              <a:t> 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2D9DD9CD-006A-EB48-AE14-8CE50466AFFD}"/>
              </a:ext>
            </a:extLst>
          </p:cNvPr>
          <p:cNvGrpSpPr/>
          <p:nvPr/>
        </p:nvGrpSpPr>
        <p:grpSpPr>
          <a:xfrm>
            <a:off x="139086" y="210574"/>
            <a:ext cx="2120830" cy="474563"/>
            <a:chOff x="1932397" y="2808811"/>
            <a:chExt cx="2079434" cy="465301"/>
          </a:xfrm>
        </p:grpSpPr>
        <p:pic>
          <p:nvPicPr>
            <p:cNvPr id="6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299A3A88-62BD-3339-670A-C82B81E1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2897342"/>
              <a:ext cx="288329" cy="288241"/>
            </a:xfrm>
            <a:prstGeom prst="rect">
              <a:avLst/>
            </a:prstGeom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501D3F9C-62D6-B218-76BD-CF18BC4A45D8}"/>
                </a:ext>
              </a:extLst>
            </p:cNvPr>
            <p:cNvSpPr txBox="1"/>
            <p:nvPr/>
          </p:nvSpPr>
          <p:spPr>
            <a:xfrm>
              <a:off x="2332125" y="2808811"/>
              <a:ext cx="1679706" cy="4653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err="1">
                  <a:solidFill>
                    <a:srgbClr val="D83B01"/>
                  </a:solidFill>
                  <a:latin typeface="+mj-lt"/>
                </a:rPr>
                <a:t>Yaml</a:t>
              </a:r>
              <a:r>
                <a:rPr lang="en-US" sz="1400">
                  <a:solidFill>
                    <a:srgbClr val="D83B01"/>
                  </a:solidFill>
                  <a:latin typeface="+mj-lt"/>
                </a:rPr>
                <a:t>-templates</a:t>
              </a:r>
              <a:endParaRPr lang="en-US" sz="1100">
                <a:solidFill>
                  <a:srgbClr val="D83B01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D15228D9-0AA9-0385-B33D-3469FC172DCD}"/>
              </a:ext>
            </a:extLst>
          </p:cNvPr>
          <p:cNvGrpSpPr/>
          <p:nvPr/>
        </p:nvGrpSpPr>
        <p:grpSpPr>
          <a:xfrm>
            <a:off x="222957" y="613897"/>
            <a:ext cx="2162155" cy="409512"/>
            <a:chOff x="222957" y="613897"/>
            <a:chExt cx="2162155" cy="4095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0176BA2-3DFA-3153-CF28-4596EEE61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2957" y="613897"/>
              <a:ext cx="409512" cy="4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4B3BA781-99B8-D38F-E260-A18A5A8FD661}"/>
                </a:ext>
              </a:extLst>
            </p:cNvPr>
            <p:cNvSpPr txBox="1"/>
            <p:nvPr/>
          </p:nvSpPr>
          <p:spPr>
            <a:xfrm>
              <a:off x="546771" y="702373"/>
              <a:ext cx="18383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/>
                <a:t>prod-stage-</a:t>
              </a:r>
              <a:r>
                <a:rPr lang="nb-NO" sz="1000" err="1"/>
                <a:t>tenants.yaml</a:t>
              </a:r>
              <a:endParaRPr lang="nb-NO" sz="1000"/>
            </a:p>
          </p:txBody>
        </p:sp>
      </p:grpSp>
      <p:sp>
        <p:nvSpPr>
          <p:cNvPr id="8" name="TekstSylinder 7">
            <a:extLst>
              <a:ext uri="{FF2B5EF4-FFF2-40B4-BE49-F238E27FC236}">
                <a16:creationId xmlns:a16="http://schemas.microsoft.com/office/drawing/2014/main" id="{FA130463-8E29-D662-795F-3EBA0ADCCE36}"/>
              </a:ext>
            </a:extLst>
          </p:cNvPr>
          <p:cNvSpPr txBox="1"/>
          <p:nvPr/>
        </p:nvSpPr>
        <p:spPr>
          <a:xfrm>
            <a:off x="2088587" y="1659285"/>
            <a:ext cx="3693622" cy="41088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parameters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-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name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artifactName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stages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</a:t>
            </a:r>
            <a:r>
              <a:rPr lang="nb-NO" sz="900">
                <a:solidFill>
                  <a:srgbClr val="13A10E"/>
                </a:solidFill>
                <a:latin typeface="Consolas" panose="020B0609020204030204" pitchFamily="49" charset="0"/>
              </a:rPr>
              <a:t># HUB </a:t>
            </a:r>
            <a:r>
              <a:rPr lang="nb-NO" sz="900" err="1">
                <a:solidFill>
                  <a:srgbClr val="13A10E"/>
                </a:solidFill>
                <a:latin typeface="Consolas" panose="020B0609020204030204" pitchFamily="49" charset="0"/>
              </a:rPr>
              <a:t>tenants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- </a:t>
            </a:r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stage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dependsOn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build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displayName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jobs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-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template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job.yaml@yaml-templates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</a:t>
            </a:r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parameters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primaryDomain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hubTenantPrimaryDomain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artifactName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${{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parameters.artifactName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 }}</a:t>
            </a: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</a:b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logo_blaa">
            <a:extLst>
              <a:ext uri="{FF2B5EF4-FFF2-40B4-BE49-F238E27FC236}">
                <a16:creationId xmlns:a16="http://schemas.microsoft.com/office/drawing/2014/main" id="{EFBA4FB8-9DF7-AEC8-2A82-2AEC05A06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9E5A19D7-3B8D-9C4B-C1EA-1B5465759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630" y="1659283"/>
            <a:ext cx="4179659" cy="4108817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3296E2AC-038F-9177-37E0-8806708A6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8585" y="3740350"/>
            <a:ext cx="3693623" cy="1907538"/>
          </a:xfrm>
          <a:prstGeom prst="rect">
            <a:avLst/>
          </a:prstGeom>
        </p:spPr>
      </p:pic>
      <p:grpSp>
        <p:nvGrpSpPr>
          <p:cNvPr id="55" name="Gruppe 54">
            <a:extLst>
              <a:ext uri="{FF2B5EF4-FFF2-40B4-BE49-F238E27FC236}">
                <a16:creationId xmlns:a16="http://schemas.microsoft.com/office/drawing/2014/main" id="{7CC22504-CFD4-D88C-897D-A0951490DDFB}"/>
              </a:ext>
            </a:extLst>
          </p:cNvPr>
          <p:cNvGrpSpPr/>
          <p:nvPr/>
        </p:nvGrpSpPr>
        <p:grpSpPr>
          <a:xfrm>
            <a:off x="10184746" y="1659283"/>
            <a:ext cx="1901045" cy="2806771"/>
            <a:chOff x="10184746" y="1659283"/>
            <a:chExt cx="1901045" cy="2806771"/>
          </a:xfrm>
        </p:grpSpPr>
        <p:sp>
          <p:nvSpPr>
            <p:cNvPr id="52" name="Rektangel: avrundede hjørner 51">
              <a:extLst>
                <a:ext uri="{FF2B5EF4-FFF2-40B4-BE49-F238E27FC236}">
                  <a16:creationId xmlns:a16="http://schemas.microsoft.com/office/drawing/2014/main" id="{5175F542-ED03-AE4E-8B4A-8139B359ACCF}"/>
                </a:ext>
              </a:extLst>
            </p:cNvPr>
            <p:cNvSpPr/>
            <p:nvPr/>
          </p:nvSpPr>
          <p:spPr>
            <a:xfrm>
              <a:off x="10184746" y="1659283"/>
              <a:ext cx="1901045" cy="2806771"/>
            </a:xfrm>
            <a:prstGeom prst="roundRect">
              <a:avLst>
                <a:gd name="adj" fmla="val 934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323C1DA6-319D-1B87-12E5-89598501DCD4}"/>
                </a:ext>
              </a:extLst>
            </p:cNvPr>
            <p:cNvGrpSpPr/>
            <p:nvPr/>
          </p:nvGrpSpPr>
          <p:grpSpPr>
            <a:xfrm>
              <a:off x="10377222" y="1757877"/>
              <a:ext cx="1438190" cy="391732"/>
              <a:chOff x="1932397" y="3761769"/>
              <a:chExt cx="1410118" cy="384086"/>
            </a:xfrm>
          </p:grpSpPr>
          <p:pic>
            <p:nvPicPr>
              <p:cNvPr id="30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96E096BC-1941-8647-53E9-84F6F23ED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0490"/>
                <a:ext cx="298083" cy="303822"/>
              </a:xfrm>
              <a:prstGeom prst="rect">
                <a:avLst/>
              </a:prstGeom>
            </p:spPr>
          </p:pic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89B27F60-91F9-6966-5222-95A1E0525E90}"/>
                  </a:ext>
                </a:extLst>
              </p:cNvPr>
              <p:cNvSpPr txBox="1"/>
              <p:nvPr/>
            </p:nvSpPr>
            <p:spPr>
              <a:xfrm>
                <a:off x="2300683" y="3761769"/>
                <a:ext cx="1041832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core-00-root</a:t>
                </a:r>
                <a:endParaRPr lang="en-US" sz="105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32" name="Group 10">
              <a:extLst>
                <a:ext uri="{FF2B5EF4-FFF2-40B4-BE49-F238E27FC236}">
                  <a16:creationId xmlns:a16="http://schemas.microsoft.com/office/drawing/2014/main" id="{E3318250-1D5E-9ED1-6BA7-A20D865A71D7}"/>
                </a:ext>
              </a:extLst>
            </p:cNvPr>
            <p:cNvGrpSpPr/>
            <p:nvPr/>
          </p:nvGrpSpPr>
          <p:grpSpPr>
            <a:xfrm>
              <a:off x="10377224" y="2095264"/>
              <a:ext cx="1702319" cy="361718"/>
              <a:chOff x="1932397" y="3844813"/>
              <a:chExt cx="1669090" cy="354657"/>
            </a:xfrm>
          </p:grpSpPr>
          <p:pic>
            <p:nvPicPr>
              <p:cNvPr id="33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AFE2074D-5DB6-58AA-97BE-FD563C42A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895651"/>
                <a:ext cx="298081" cy="303819"/>
              </a:xfrm>
              <a:prstGeom prst="rect">
                <a:avLst/>
              </a:prstGeom>
            </p:spPr>
          </p:pic>
          <p:sp>
            <p:nvSpPr>
              <p:cNvPr id="34" name="TextBox 12">
                <a:extLst>
                  <a:ext uri="{FF2B5EF4-FFF2-40B4-BE49-F238E27FC236}">
                    <a16:creationId xmlns:a16="http://schemas.microsoft.com/office/drawing/2014/main" id="{5469256F-0B54-074F-8D7F-EA7875097E28}"/>
                  </a:ext>
                </a:extLst>
              </p:cNvPr>
              <p:cNvSpPr txBox="1"/>
              <p:nvPr/>
            </p:nvSpPr>
            <p:spPr>
              <a:xfrm>
                <a:off x="2306807" y="3844813"/>
                <a:ext cx="1294680" cy="25200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core-01-management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</p:txBody>
          </p:sp>
        </p:grp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B4F76D7A-3BE8-6418-3366-541DD35A86DF}"/>
                </a:ext>
              </a:extLst>
            </p:cNvPr>
            <p:cNvGrpSpPr/>
            <p:nvPr/>
          </p:nvGrpSpPr>
          <p:grpSpPr>
            <a:xfrm>
              <a:off x="10376285" y="2423123"/>
              <a:ext cx="1578684" cy="393861"/>
              <a:chOff x="1932398" y="3708139"/>
              <a:chExt cx="1547869" cy="386173"/>
            </a:xfrm>
          </p:grpSpPr>
          <p:pic>
            <p:nvPicPr>
              <p:cNvPr id="36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161E1F24-B066-3452-E057-B91C214A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8" y="3790439"/>
                <a:ext cx="298133" cy="303873"/>
              </a:xfrm>
              <a:prstGeom prst="rect">
                <a:avLst/>
              </a:prstGeom>
            </p:spPr>
          </p:pic>
          <p:sp>
            <p:nvSpPr>
              <p:cNvPr id="37" name="TextBox 12">
                <a:extLst>
                  <a:ext uri="{FF2B5EF4-FFF2-40B4-BE49-F238E27FC236}">
                    <a16:creationId xmlns:a16="http://schemas.microsoft.com/office/drawing/2014/main" id="{BA6287EE-8797-1822-840E-3934984A4237}"/>
                  </a:ext>
                </a:extLst>
              </p:cNvPr>
              <p:cNvSpPr txBox="1"/>
              <p:nvPr/>
            </p:nvSpPr>
            <p:spPr>
              <a:xfrm>
                <a:off x="2310188" y="3708139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core-02-policy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40" name="Group 10">
              <a:extLst>
                <a:ext uri="{FF2B5EF4-FFF2-40B4-BE49-F238E27FC236}">
                  <a16:creationId xmlns:a16="http://schemas.microsoft.com/office/drawing/2014/main" id="{D6A44FE8-CAD8-C900-D38B-674E1D968274}"/>
                </a:ext>
              </a:extLst>
            </p:cNvPr>
            <p:cNvGrpSpPr/>
            <p:nvPr/>
          </p:nvGrpSpPr>
          <p:grpSpPr>
            <a:xfrm>
              <a:off x="10357200" y="2800820"/>
              <a:ext cx="1468116" cy="402319"/>
              <a:chOff x="1932397" y="3699846"/>
              <a:chExt cx="1439460" cy="394466"/>
            </a:xfrm>
          </p:grpSpPr>
          <p:pic>
            <p:nvPicPr>
              <p:cNvPr id="41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8AA16A49-9507-92EF-56A0-D4677AF6F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0492"/>
                <a:ext cx="298081" cy="303820"/>
              </a:xfrm>
              <a:prstGeom prst="rect">
                <a:avLst/>
              </a:prstGeom>
            </p:spPr>
          </p:pic>
          <p:sp>
            <p:nvSpPr>
              <p:cNvPr id="42" name="TextBox 12">
                <a:extLst>
                  <a:ext uri="{FF2B5EF4-FFF2-40B4-BE49-F238E27FC236}">
                    <a16:creationId xmlns:a16="http://schemas.microsoft.com/office/drawing/2014/main" id="{5CD48A40-721F-CF95-33A3-4435F4AFC44B}"/>
                  </a:ext>
                </a:extLst>
              </p:cNvPr>
              <p:cNvSpPr txBox="1"/>
              <p:nvPr/>
            </p:nvSpPr>
            <p:spPr>
              <a:xfrm>
                <a:off x="2330025" y="3699846"/>
                <a:ext cx="1041832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core-03-con-vwan</a:t>
                </a:r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43" name="Group 10">
              <a:extLst>
                <a:ext uri="{FF2B5EF4-FFF2-40B4-BE49-F238E27FC236}">
                  <a16:creationId xmlns:a16="http://schemas.microsoft.com/office/drawing/2014/main" id="{F99303D0-1EE0-2F77-C1CD-AC5677B6C29D}"/>
                </a:ext>
              </a:extLst>
            </p:cNvPr>
            <p:cNvGrpSpPr/>
            <p:nvPr/>
          </p:nvGrpSpPr>
          <p:grpSpPr>
            <a:xfrm>
              <a:off x="10338458" y="3196943"/>
              <a:ext cx="1701351" cy="388963"/>
              <a:chOff x="1932397" y="3712941"/>
              <a:chExt cx="1668142" cy="381370"/>
            </a:xfrm>
          </p:grpSpPr>
          <p:pic>
            <p:nvPicPr>
              <p:cNvPr id="44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90A856B0-C7C0-6D63-3FB4-0FA70DEC7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6301"/>
                <a:ext cx="292382" cy="298010"/>
              </a:xfrm>
              <a:prstGeom prst="rect">
                <a:avLst/>
              </a:prstGeom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99B75990-A0FF-A1DA-04A3-2C753D56FA1C}"/>
                  </a:ext>
                </a:extLst>
              </p:cNvPr>
              <p:cNvSpPr txBox="1"/>
              <p:nvPr/>
            </p:nvSpPr>
            <p:spPr>
              <a:xfrm>
                <a:off x="2338691" y="3712941"/>
                <a:ext cx="1261848" cy="2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core-04-con-fw-rules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</p:txBody>
          </p:sp>
        </p:grpSp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C29A86C7-2A5C-A7DE-FDBF-40C99954BFBC}"/>
                </a:ext>
              </a:extLst>
            </p:cNvPr>
            <p:cNvGrpSpPr/>
            <p:nvPr/>
          </p:nvGrpSpPr>
          <p:grpSpPr>
            <a:xfrm>
              <a:off x="10324181" y="3554866"/>
              <a:ext cx="1628280" cy="420044"/>
              <a:chOff x="1932397" y="3682466"/>
              <a:chExt cx="1596497" cy="411845"/>
            </a:xfrm>
          </p:grpSpPr>
          <p:pic>
            <p:nvPicPr>
              <p:cNvPr id="47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5C1F5EEA-8373-52FA-9980-185B04A4E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6300"/>
                <a:ext cx="292382" cy="298011"/>
              </a:xfrm>
              <a:prstGeom prst="rect">
                <a:avLst/>
              </a:prstGeom>
            </p:spPr>
          </p:pic>
          <p:sp>
            <p:nvSpPr>
              <p:cNvPr id="48" name="TextBox 12">
                <a:extLst>
                  <a:ext uri="{FF2B5EF4-FFF2-40B4-BE49-F238E27FC236}">
                    <a16:creationId xmlns:a16="http://schemas.microsoft.com/office/drawing/2014/main" id="{5A76C751-EEE9-69B0-F92D-FE5951CAF3BB}"/>
                  </a:ext>
                </a:extLst>
              </p:cNvPr>
              <p:cNvSpPr txBox="1"/>
              <p:nvPr/>
            </p:nvSpPr>
            <p:spPr>
              <a:xfrm>
                <a:off x="2358815" y="3682466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core-05-networking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92FC89E5-E74A-2063-85F5-C4018BE8E0BB}"/>
                </a:ext>
              </a:extLst>
            </p:cNvPr>
            <p:cNvGrpSpPr/>
            <p:nvPr/>
          </p:nvGrpSpPr>
          <p:grpSpPr>
            <a:xfrm>
              <a:off x="10323679" y="3980142"/>
              <a:ext cx="1631290" cy="398391"/>
              <a:chOff x="1932397" y="3703695"/>
              <a:chExt cx="1599448" cy="390615"/>
            </a:xfrm>
          </p:grpSpPr>
          <p:pic>
            <p:nvPicPr>
              <p:cNvPr id="50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BB2D4C08-88B0-58C9-AC57-B3EB26A57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0489"/>
                <a:ext cx="298082" cy="303821"/>
              </a:xfrm>
              <a:prstGeom prst="rect">
                <a:avLst/>
              </a:prstGeom>
            </p:spPr>
          </p:pic>
          <p:sp>
            <p:nvSpPr>
              <p:cNvPr id="51" name="TextBox 12">
                <a:extLst>
                  <a:ext uri="{FF2B5EF4-FFF2-40B4-BE49-F238E27FC236}">
                    <a16:creationId xmlns:a16="http://schemas.microsoft.com/office/drawing/2014/main" id="{C6FE10E6-B606-18CB-1441-57D485B8336A}"/>
                  </a:ext>
                </a:extLst>
              </p:cNvPr>
              <p:cNvSpPr txBox="1"/>
              <p:nvPr/>
            </p:nvSpPr>
            <p:spPr>
              <a:xfrm>
                <a:off x="2361766" y="3703695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core-06-dns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</p:grp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7BA5D446-0C21-5576-A416-CA03A8799184}"/>
              </a:ext>
            </a:extLst>
          </p:cNvPr>
          <p:cNvGrpSpPr/>
          <p:nvPr/>
        </p:nvGrpSpPr>
        <p:grpSpPr>
          <a:xfrm>
            <a:off x="10178498" y="4659484"/>
            <a:ext cx="1901045" cy="1113774"/>
            <a:chOff x="10178498" y="4659484"/>
            <a:chExt cx="1901045" cy="1113774"/>
          </a:xfrm>
        </p:grpSpPr>
        <p:sp>
          <p:nvSpPr>
            <p:cNvPr id="53" name="Rektangel: avrundede hjørner 52">
              <a:extLst>
                <a:ext uri="{FF2B5EF4-FFF2-40B4-BE49-F238E27FC236}">
                  <a16:creationId xmlns:a16="http://schemas.microsoft.com/office/drawing/2014/main" id="{90250202-5499-CD9C-53D9-6E36CFFD3393}"/>
                </a:ext>
              </a:extLst>
            </p:cNvPr>
            <p:cNvSpPr/>
            <p:nvPr/>
          </p:nvSpPr>
          <p:spPr>
            <a:xfrm>
              <a:off x="10178498" y="4659484"/>
              <a:ext cx="1901045" cy="1113774"/>
            </a:xfrm>
            <a:prstGeom prst="roundRect">
              <a:avLst>
                <a:gd name="adj" fmla="val 9340"/>
              </a:avLst>
            </a:prstGeom>
            <a:solidFill>
              <a:schemeClr val="accent4">
                <a:lumMod val="90000"/>
              </a:schemeClr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6F21C418-BD16-43E3-FCF4-B7ECD7B55037}"/>
                </a:ext>
              </a:extLst>
            </p:cNvPr>
            <p:cNvGrpSpPr/>
            <p:nvPr/>
          </p:nvGrpSpPr>
          <p:grpSpPr>
            <a:xfrm>
              <a:off x="10321171" y="4749616"/>
              <a:ext cx="1631290" cy="398391"/>
              <a:chOff x="1932397" y="3703695"/>
              <a:chExt cx="1599448" cy="390615"/>
            </a:xfrm>
          </p:grpSpPr>
          <p:pic>
            <p:nvPicPr>
              <p:cNvPr id="25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32DDF12B-D68C-B561-E398-AC44ACC27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0489"/>
                <a:ext cx="298082" cy="303821"/>
              </a:xfrm>
              <a:prstGeom prst="rect">
                <a:avLst/>
              </a:prstGeom>
            </p:spPr>
          </p:pic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50DF6C3B-CA9E-EC81-2561-B3C9F3802376}"/>
                  </a:ext>
                </a:extLst>
              </p:cNvPr>
              <p:cNvSpPr txBox="1"/>
              <p:nvPr/>
            </p:nvSpPr>
            <p:spPr>
              <a:xfrm>
                <a:off x="2361766" y="3703695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Lz-00-subscriptions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89DF185E-1765-93DE-4634-B0B038AA1003}"/>
                </a:ext>
              </a:extLst>
            </p:cNvPr>
            <p:cNvGrpSpPr/>
            <p:nvPr/>
          </p:nvGrpSpPr>
          <p:grpSpPr>
            <a:xfrm>
              <a:off x="10314012" y="5181551"/>
              <a:ext cx="1631290" cy="398391"/>
              <a:chOff x="1932397" y="3703695"/>
              <a:chExt cx="1599448" cy="390615"/>
            </a:xfrm>
          </p:grpSpPr>
          <p:pic>
            <p:nvPicPr>
              <p:cNvPr id="38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AA5600D9-B5E1-2B10-9EFA-E0A19944F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2397" y="3790489"/>
                <a:ext cx="298082" cy="303821"/>
              </a:xfrm>
              <a:prstGeom prst="rect">
                <a:avLst/>
              </a:prstGeom>
            </p:spPr>
          </p:pic>
          <p:sp>
            <p:nvSpPr>
              <p:cNvPr id="39" name="TextBox 12">
                <a:extLst>
                  <a:ext uri="{FF2B5EF4-FFF2-40B4-BE49-F238E27FC236}">
                    <a16:creationId xmlns:a16="http://schemas.microsoft.com/office/drawing/2014/main" id="{B3AEBBC8-5534-1A22-D964-332D334AB08E}"/>
                  </a:ext>
                </a:extLst>
              </p:cNvPr>
              <p:cNvSpPr txBox="1"/>
              <p:nvPr/>
            </p:nvSpPr>
            <p:spPr>
              <a:xfrm>
                <a:off x="2361766" y="3703695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Lz-01-networking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0.18242 0.0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536580"/>
            <a:ext cx="7243323" cy="997196"/>
          </a:xfrm>
        </p:spPr>
        <p:txBody>
          <a:bodyPr/>
          <a:lstStyle/>
          <a:p>
            <a:r>
              <a:rPr lang="en-US"/>
              <a:t>Delivering a multi-tenant Azure platform with a single deployment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015663"/>
          </a:xfrm>
        </p:spPr>
        <p:txBody>
          <a:bodyPr/>
          <a:lstStyle/>
          <a:p>
            <a:r>
              <a:rPr lang="en-US"/>
              <a:t>Zachery Olinske</a:t>
            </a:r>
          </a:p>
          <a:p>
            <a:r>
              <a:rPr lang="en-US"/>
              <a:t>Matthew Greenham</a:t>
            </a:r>
          </a:p>
          <a:p>
            <a:r>
              <a:rPr lang="en-US"/>
              <a:t>Erhan Sanlioglu</a:t>
            </a:r>
          </a:p>
        </p:txBody>
      </p:sp>
    </p:spTree>
    <p:extLst>
      <p:ext uri="{BB962C8B-B14F-4D97-AF65-F5344CB8AC3E}">
        <p14:creationId xmlns:p14="http://schemas.microsoft.com/office/powerpoint/2010/main" val="29468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08B9092-3F5B-45B1-3443-ECE981AE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2" name="Group 7">
            <a:extLst>
              <a:ext uri="{FF2B5EF4-FFF2-40B4-BE49-F238E27FC236}">
                <a16:creationId xmlns:a16="http://schemas.microsoft.com/office/drawing/2014/main" id="{A23FE908-2B6F-EAD3-B5B6-3822D1048917}"/>
              </a:ext>
            </a:extLst>
          </p:cNvPr>
          <p:cNvGrpSpPr/>
          <p:nvPr/>
        </p:nvGrpSpPr>
        <p:grpSpPr>
          <a:xfrm>
            <a:off x="112420" y="58746"/>
            <a:ext cx="2120830" cy="474563"/>
            <a:chOff x="1932397" y="2808811"/>
            <a:chExt cx="2079434" cy="465301"/>
          </a:xfrm>
        </p:grpSpPr>
        <p:pic>
          <p:nvPicPr>
            <p:cNvPr id="57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D9D68EF9-74E9-06A7-5D99-CF5E41A5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288329" cy="288241"/>
            </a:xfrm>
            <a:prstGeom prst="rect">
              <a:avLst/>
            </a:prstGeom>
          </p:spPr>
        </p:pic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0A8E867C-6F9E-BCC5-2FB1-AE2D56A823D5}"/>
                </a:ext>
              </a:extLst>
            </p:cNvPr>
            <p:cNvSpPr txBox="1"/>
            <p:nvPr/>
          </p:nvSpPr>
          <p:spPr>
            <a:xfrm>
              <a:off x="2332125" y="2808811"/>
              <a:ext cx="1679706" cy="4653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>
                  <a:solidFill>
                    <a:srgbClr val="D83B01"/>
                  </a:solidFill>
                  <a:latin typeface="+mj-lt"/>
                </a:rPr>
                <a:t>eunomia-secondTenant</a:t>
              </a:r>
              <a:endParaRPr lang="en-US" sz="1100">
                <a:solidFill>
                  <a:srgbClr val="D83B01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DD5E02F0-5174-0C8B-5248-78BE37F658A9}"/>
              </a:ext>
            </a:extLst>
          </p:cNvPr>
          <p:cNvGrpSpPr/>
          <p:nvPr/>
        </p:nvGrpSpPr>
        <p:grpSpPr>
          <a:xfrm>
            <a:off x="502995" y="871015"/>
            <a:ext cx="1423907" cy="294069"/>
            <a:chOff x="298367" y="601754"/>
            <a:chExt cx="1423907" cy="294069"/>
          </a:xfrm>
        </p:grpSpPr>
        <p:pic>
          <p:nvPicPr>
            <p:cNvPr id="53" name="Picture 2" descr="Json file - Free ui icons">
              <a:extLst>
                <a:ext uri="{FF2B5EF4-FFF2-40B4-BE49-F238E27FC236}">
                  <a16:creationId xmlns:a16="http://schemas.microsoft.com/office/drawing/2014/main" id="{B2E151A0-4ADB-7474-B913-47C310DA4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67" y="601754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kstSylinder 54">
              <a:extLst>
                <a:ext uri="{FF2B5EF4-FFF2-40B4-BE49-F238E27FC236}">
                  <a16:creationId xmlns:a16="http://schemas.microsoft.com/office/drawing/2014/main" id="{4E28C2C7-169B-3FF2-9206-0F50D6BB0C59}"/>
                </a:ext>
              </a:extLst>
            </p:cNvPr>
            <p:cNvSpPr txBox="1"/>
            <p:nvPr/>
          </p:nvSpPr>
          <p:spPr>
            <a:xfrm>
              <a:off x="547892" y="634990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networking.json</a:t>
              </a:r>
            </a:p>
          </p:txBody>
        </p:sp>
      </p:grpSp>
      <p:grpSp>
        <p:nvGrpSpPr>
          <p:cNvPr id="2" name="Gruppe 1">
            <a:extLst>
              <a:ext uri="{FF2B5EF4-FFF2-40B4-BE49-F238E27FC236}">
                <a16:creationId xmlns:a16="http://schemas.microsoft.com/office/drawing/2014/main" id="{83CFD02E-F44F-E65B-B429-B6B4CEFBBA7E}"/>
              </a:ext>
            </a:extLst>
          </p:cNvPr>
          <p:cNvGrpSpPr/>
          <p:nvPr/>
        </p:nvGrpSpPr>
        <p:grpSpPr>
          <a:xfrm>
            <a:off x="491492" y="515128"/>
            <a:ext cx="1435410" cy="294069"/>
            <a:chOff x="239169" y="1404170"/>
            <a:chExt cx="1435410" cy="294069"/>
          </a:xfrm>
        </p:grpSpPr>
        <p:pic>
          <p:nvPicPr>
            <p:cNvPr id="54" name="Picture 2" descr="Json file - Free ui icons">
              <a:extLst>
                <a:ext uri="{FF2B5EF4-FFF2-40B4-BE49-F238E27FC236}">
                  <a16:creationId xmlns:a16="http://schemas.microsoft.com/office/drawing/2014/main" id="{AE9E965F-A62F-0A62-A6E1-8A3CECFFA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69" y="1404170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kstSylinder 55">
              <a:extLst>
                <a:ext uri="{FF2B5EF4-FFF2-40B4-BE49-F238E27FC236}">
                  <a16:creationId xmlns:a16="http://schemas.microsoft.com/office/drawing/2014/main" id="{AD508F41-2DC7-173D-CF26-4F2E46ADEBFA}"/>
                </a:ext>
              </a:extLst>
            </p:cNvPr>
            <p:cNvSpPr txBox="1"/>
            <p:nvPr/>
          </p:nvSpPr>
          <p:spPr>
            <a:xfrm>
              <a:off x="500197" y="1436372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base.json</a:t>
              </a:r>
            </a:p>
          </p:txBody>
        </p: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247D2E60-77A7-C8E3-CBC8-E9B595A432C1}"/>
              </a:ext>
            </a:extLst>
          </p:cNvPr>
          <p:cNvSpPr txBox="1"/>
          <p:nvPr/>
        </p:nvSpPr>
        <p:spPr>
          <a:xfrm>
            <a:off x="1516695" y="1230003"/>
            <a:ext cx="3348455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700" b="0">
                <a:solidFill>
                  <a:srgbClr val="13A10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nb-NO" sz="700">
                <a:solidFill>
                  <a:srgbClr val="13A10E"/>
                </a:solidFill>
                <a:latin typeface="Consolas" panose="020B0609020204030204" pitchFamily="49" charset="0"/>
              </a:rPr>
              <a:t>secondtenant</a:t>
            </a:r>
            <a:r>
              <a:rPr lang="nb-NO" sz="700" b="0">
                <a:solidFill>
                  <a:srgbClr val="13A10E"/>
                </a:solidFill>
                <a:effectLst/>
                <a:latin typeface="Consolas" panose="020B0609020204030204" pitchFamily="49" charset="0"/>
              </a:rPr>
              <a:t> Base Configuration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"tenant"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"primaryDomain"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>
                <a:solidFill>
                  <a:srgbClr val="CE9178"/>
                </a:solidFill>
                <a:latin typeface="Consolas" panose="020B0609020204030204" pitchFamily="49" charset="0"/>
              </a:rPr>
              <a:t>"secondtenant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"tenantCode"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>
                <a:solidFill>
                  <a:srgbClr val="CE9178"/>
                </a:solidFill>
                <a:latin typeface="Consolas" panose="020B0609020204030204" pitchFamily="49" charset="0"/>
              </a:rPr>
              <a:t>"st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"defaultLocation"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"NorwayEast"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"tenantId"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"123-abc-456-def-789"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"enrollmentAccount"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"billingAccount"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"12345678"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"features"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"privateDNSSetup"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"exampleFeature"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"isSpokeTenant"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"vwanRequired"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"landingZones"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],</a:t>
            </a:r>
            <a:endParaRPr lang="nb-NO" sz="7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nb-NO" sz="700">
                <a:solidFill>
                  <a:srgbClr val="9CDCFE"/>
                </a:solidFill>
                <a:latin typeface="Consolas" panose="020B0609020204030204" pitchFamily="49" charset="0"/>
              </a:rPr>
              <a:t>"core"</a:t>
            </a:r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nb-NO" sz="700">
                <a:solidFill>
                  <a:srgbClr val="FFFFFF"/>
                </a:solidFill>
                <a:latin typeface="Consolas" panose="020B0609020204030204" pitchFamily="49" charset="0"/>
              </a:rPr>
              <a:t> </a:t>
            </a:r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nb-NO" sz="700">
                <a:solidFill>
                  <a:srgbClr val="FFFFFF"/>
                </a:solidFill>
                <a:latin typeface="Consolas" panose="020B0609020204030204" pitchFamily="49" charset="0"/>
              </a:rPr>
              <a:t>]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nb-NO" sz="700"/>
          </a:p>
        </p:txBody>
      </p:sp>
      <p:pic>
        <p:nvPicPr>
          <p:cNvPr id="7" name="logo_blaa">
            <a:extLst>
              <a:ext uri="{FF2B5EF4-FFF2-40B4-BE49-F238E27FC236}">
                <a16:creationId xmlns:a16="http://schemas.microsoft.com/office/drawing/2014/main" id="{036BB154-1937-EF0F-85EA-F53F6DA0E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203B1413-666B-15EF-BD99-2231C8517C8E}"/>
              </a:ext>
            </a:extLst>
          </p:cNvPr>
          <p:cNvSpPr txBox="1"/>
          <p:nvPr/>
        </p:nvSpPr>
        <p:spPr>
          <a:xfrm>
            <a:off x="6810375" y="926050"/>
            <a:ext cx="5305425" cy="43127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F9DE72D-84AA-EAB9-C6AF-7834A1F7FC2F}"/>
              </a:ext>
            </a:extLst>
          </p:cNvPr>
          <p:cNvSpPr txBox="1"/>
          <p:nvPr/>
        </p:nvSpPr>
        <p:spPr>
          <a:xfrm>
            <a:off x="6852389" y="956328"/>
            <a:ext cx="154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/>
              <a:t>SecondTenant</a:t>
            </a:r>
            <a:endParaRPr lang="nb-NO" sz="12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B4B7842-5847-FA59-5117-5BA7A0CF1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9" y="673418"/>
            <a:ext cx="432528" cy="410924"/>
          </a:xfrm>
          <a:prstGeom prst="rect">
            <a:avLst/>
          </a:prstGeom>
        </p:spPr>
      </p:pic>
      <p:sp>
        <p:nvSpPr>
          <p:cNvPr id="15" name="Rektangel: avrundede hjørner 14">
            <a:extLst>
              <a:ext uri="{FF2B5EF4-FFF2-40B4-BE49-F238E27FC236}">
                <a16:creationId xmlns:a16="http://schemas.microsoft.com/office/drawing/2014/main" id="{E37D226F-5E39-E2A7-48DB-C933EDF998BD}"/>
              </a:ext>
            </a:extLst>
          </p:cNvPr>
          <p:cNvSpPr/>
          <p:nvPr/>
        </p:nvSpPr>
        <p:spPr>
          <a:xfrm>
            <a:off x="6886575" y="1284502"/>
            <a:ext cx="5038725" cy="22911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9A1C021C-6285-4121-5FEC-B3CCF08D96AD}"/>
              </a:ext>
            </a:extLst>
          </p:cNvPr>
          <p:cNvSpPr txBox="1"/>
          <p:nvPr/>
        </p:nvSpPr>
        <p:spPr>
          <a:xfrm>
            <a:off x="7305438" y="2406503"/>
            <a:ext cx="45929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Core</a:t>
            </a:r>
            <a:endParaRPr lang="nb-NO" sz="110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B1DF18E0-0552-4CE6-046E-C663E4CFD8B6}"/>
              </a:ext>
            </a:extLst>
          </p:cNvPr>
          <p:cNvSpPr txBox="1"/>
          <p:nvPr/>
        </p:nvSpPr>
        <p:spPr>
          <a:xfrm>
            <a:off x="8362983" y="2406923"/>
            <a:ext cx="96628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LandingZones</a:t>
            </a:r>
            <a:endParaRPr lang="nb-NO" sz="110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269CA5AD-73B0-B69E-F7C9-BB49BDC34110}"/>
              </a:ext>
            </a:extLst>
          </p:cNvPr>
          <p:cNvSpPr txBox="1"/>
          <p:nvPr/>
        </p:nvSpPr>
        <p:spPr>
          <a:xfrm>
            <a:off x="9777856" y="2423260"/>
            <a:ext cx="67777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Sandbox</a:t>
            </a:r>
            <a:endParaRPr lang="nb-NO" sz="1100"/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704C8767-B449-07FD-9D09-8DC96FBF5668}"/>
              </a:ext>
            </a:extLst>
          </p:cNvPr>
          <p:cNvSpPr txBox="1"/>
          <p:nvPr/>
        </p:nvSpPr>
        <p:spPr>
          <a:xfrm>
            <a:off x="10523639" y="2420600"/>
            <a:ext cx="620737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Staging</a:t>
            </a:r>
            <a:endParaRPr lang="nb-NO" sz="1100"/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18A2BA28-E22C-870A-40FC-262DFF468FF1}"/>
              </a:ext>
            </a:extLst>
          </p:cNvPr>
          <p:cNvSpPr txBox="1"/>
          <p:nvPr/>
        </p:nvSpPr>
        <p:spPr>
          <a:xfrm>
            <a:off x="11202006" y="2412905"/>
            <a:ext cx="61274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Decom</a:t>
            </a:r>
            <a:endParaRPr lang="nb-NO" sz="1100"/>
          </a:p>
        </p:txBody>
      </p:sp>
      <p:cxnSp>
        <p:nvCxnSpPr>
          <p:cNvPr id="25" name="Kobling: vinkel 24">
            <a:extLst>
              <a:ext uri="{FF2B5EF4-FFF2-40B4-BE49-F238E27FC236}">
                <a16:creationId xmlns:a16="http://schemas.microsoft.com/office/drawing/2014/main" id="{697387EE-8ED4-152F-3CE8-88EB0E5FEF87}"/>
              </a:ext>
            </a:extLst>
          </p:cNvPr>
          <p:cNvCxnSpPr>
            <a:cxnSpLocks/>
            <a:stCxn id="18" idx="1"/>
            <a:endCxn id="20" idx="0"/>
          </p:cNvCxnSpPr>
          <p:nvPr/>
        </p:nvCxnSpPr>
        <p:spPr>
          <a:xfrm rot="10800000" flipV="1">
            <a:off x="7535086" y="1882099"/>
            <a:ext cx="1494203" cy="52440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Kobling: vinkel 25">
            <a:extLst>
              <a:ext uri="{FF2B5EF4-FFF2-40B4-BE49-F238E27FC236}">
                <a16:creationId xmlns:a16="http://schemas.microsoft.com/office/drawing/2014/main" id="{CBAFFB6B-CFD7-FF2B-80FC-241C0ACF68BF}"/>
              </a:ext>
            </a:extLst>
          </p:cNvPr>
          <p:cNvCxnSpPr>
            <a:cxnSpLocks/>
            <a:stCxn id="18" idx="1"/>
            <a:endCxn id="21" idx="0"/>
          </p:cNvCxnSpPr>
          <p:nvPr/>
        </p:nvCxnSpPr>
        <p:spPr>
          <a:xfrm rot="10800000" flipV="1">
            <a:off x="8846128" y="1882099"/>
            <a:ext cx="183160" cy="52482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Kobling: vinkel 26">
            <a:extLst>
              <a:ext uri="{FF2B5EF4-FFF2-40B4-BE49-F238E27FC236}">
                <a16:creationId xmlns:a16="http://schemas.microsoft.com/office/drawing/2014/main" id="{15C361C1-55D4-D2C8-88F5-891B33337F35}"/>
              </a:ext>
            </a:extLst>
          </p:cNvPr>
          <p:cNvCxnSpPr>
            <a:cxnSpLocks/>
            <a:stCxn id="18" idx="3"/>
            <a:endCxn id="22" idx="0"/>
          </p:cNvCxnSpPr>
          <p:nvPr/>
        </p:nvCxnSpPr>
        <p:spPr>
          <a:xfrm>
            <a:off x="9906975" y="1882099"/>
            <a:ext cx="209770" cy="5411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Kobling: vinkel 27">
            <a:extLst>
              <a:ext uri="{FF2B5EF4-FFF2-40B4-BE49-F238E27FC236}">
                <a16:creationId xmlns:a16="http://schemas.microsoft.com/office/drawing/2014/main" id="{4DE0A7CA-C776-05DB-14FD-C385868089EB}"/>
              </a:ext>
            </a:extLst>
          </p:cNvPr>
          <p:cNvCxnSpPr>
            <a:cxnSpLocks/>
            <a:stCxn id="18" idx="3"/>
            <a:endCxn id="23" idx="0"/>
          </p:cNvCxnSpPr>
          <p:nvPr/>
        </p:nvCxnSpPr>
        <p:spPr>
          <a:xfrm>
            <a:off x="9906975" y="1882099"/>
            <a:ext cx="927033" cy="53850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Kobling: vinkel 28">
            <a:extLst>
              <a:ext uri="{FF2B5EF4-FFF2-40B4-BE49-F238E27FC236}">
                <a16:creationId xmlns:a16="http://schemas.microsoft.com/office/drawing/2014/main" id="{A8839DC1-62AC-D88F-84AB-B950BF8B6E6A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9906975" y="1882099"/>
            <a:ext cx="1601403" cy="53080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Kobling: vinkel 29">
            <a:extLst>
              <a:ext uri="{FF2B5EF4-FFF2-40B4-BE49-F238E27FC236}">
                <a16:creationId xmlns:a16="http://schemas.microsoft.com/office/drawing/2014/main" id="{23739241-73E5-BA7F-3555-E65BF8059C7E}"/>
              </a:ext>
            </a:extLst>
          </p:cNvPr>
          <p:cNvCxnSpPr>
            <a:cxnSpLocks/>
            <a:stCxn id="21" idx="1"/>
            <a:endCxn id="32" idx="0"/>
          </p:cNvCxnSpPr>
          <p:nvPr/>
        </p:nvCxnSpPr>
        <p:spPr>
          <a:xfrm rot="10800000" flipV="1">
            <a:off x="8265719" y="2522339"/>
            <a:ext cx="97265" cy="5061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Kobling: vinkel 30">
            <a:extLst>
              <a:ext uri="{FF2B5EF4-FFF2-40B4-BE49-F238E27FC236}">
                <a16:creationId xmlns:a16="http://schemas.microsoft.com/office/drawing/2014/main" id="{76F7B61F-3799-F350-DABC-BAD589AC56DE}"/>
              </a:ext>
            </a:extLst>
          </p:cNvPr>
          <p:cNvCxnSpPr>
            <a:cxnSpLocks/>
            <a:stCxn id="21" idx="3"/>
            <a:endCxn id="33" idx="0"/>
          </p:cNvCxnSpPr>
          <p:nvPr/>
        </p:nvCxnSpPr>
        <p:spPr>
          <a:xfrm>
            <a:off x="9329272" y="2522339"/>
            <a:ext cx="95779" cy="5061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125A280B-FA2F-77F5-C960-C20B019EAEE0}"/>
              </a:ext>
            </a:extLst>
          </p:cNvPr>
          <p:cNvSpPr txBox="1"/>
          <p:nvPr/>
        </p:nvSpPr>
        <p:spPr>
          <a:xfrm>
            <a:off x="8006641" y="3028467"/>
            <a:ext cx="51815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Public</a:t>
            </a:r>
            <a:endParaRPr lang="nb-NO" sz="1100"/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797A4E8-F4F6-29A4-7EE7-E7DFAEA83401}"/>
              </a:ext>
            </a:extLst>
          </p:cNvPr>
          <p:cNvSpPr txBox="1"/>
          <p:nvPr/>
        </p:nvSpPr>
        <p:spPr>
          <a:xfrm>
            <a:off x="9138734" y="3028467"/>
            <a:ext cx="57263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Private</a:t>
            </a:r>
            <a:endParaRPr lang="nb-NO" sz="110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757558EA-CB71-FF5C-9723-C7B0DA8DA0AD}"/>
              </a:ext>
            </a:extLst>
          </p:cNvPr>
          <p:cNvSpPr txBox="1"/>
          <p:nvPr/>
        </p:nvSpPr>
        <p:spPr>
          <a:xfrm>
            <a:off x="9029288" y="1758988"/>
            <a:ext cx="87768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000" b="1"/>
              <a:t>Eunomia</a:t>
            </a:r>
            <a:endParaRPr lang="nb-NO" sz="1200" b="1"/>
          </a:p>
        </p:txBody>
      </p:sp>
      <p:pic>
        <p:nvPicPr>
          <p:cNvPr id="19" name="Grafikk 18">
            <a:extLst>
              <a:ext uri="{FF2B5EF4-FFF2-40B4-BE49-F238E27FC236}">
                <a16:creationId xmlns:a16="http://schemas.microsoft.com/office/drawing/2014/main" id="{29FEC253-C66E-3CAE-6AC0-DD76B4889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1629" y="1427623"/>
            <a:ext cx="331959" cy="331959"/>
          </a:xfrm>
          <a:prstGeom prst="rect">
            <a:avLst/>
          </a:prstGeom>
        </p:spPr>
      </p:pic>
      <p:sp>
        <p:nvSpPr>
          <p:cNvPr id="106" name="Rektangel: avrundede hjørner 105">
            <a:extLst>
              <a:ext uri="{FF2B5EF4-FFF2-40B4-BE49-F238E27FC236}">
                <a16:creationId xmlns:a16="http://schemas.microsoft.com/office/drawing/2014/main" id="{260641CD-9DBD-C6F7-7D32-07E2E7982BDF}"/>
              </a:ext>
            </a:extLst>
          </p:cNvPr>
          <p:cNvSpPr/>
          <p:nvPr/>
        </p:nvSpPr>
        <p:spPr>
          <a:xfrm>
            <a:off x="6886575" y="3595458"/>
            <a:ext cx="5038725" cy="994620"/>
          </a:xfrm>
          <a:prstGeom prst="roundRect">
            <a:avLst/>
          </a:prstGeom>
          <a:solidFill>
            <a:srgbClr val="F8E9DD"/>
          </a:solidFill>
          <a:ln>
            <a:solidFill>
              <a:srgbClr val="F8E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7" name="Graphic 9">
            <a:extLst>
              <a:ext uri="{FF2B5EF4-FFF2-40B4-BE49-F238E27FC236}">
                <a16:creationId xmlns:a16="http://schemas.microsoft.com/office/drawing/2014/main" id="{CFF73DD4-00DA-8422-2BE6-ECA9F5FCB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19567" y="3652689"/>
            <a:ext cx="426544" cy="426544"/>
          </a:xfrm>
          <a:prstGeom prst="rect">
            <a:avLst/>
          </a:prstGeom>
        </p:spPr>
      </p:pic>
      <p:pic>
        <p:nvPicPr>
          <p:cNvPr id="43" name="Grafikk 42">
            <a:extLst>
              <a:ext uri="{FF2B5EF4-FFF2-40B4-BE49-F238E27FC236}">
                <a16:creationId xmlns:a16="http://schemas.microsoft.com/office/drawing/2014/main" id="{CE3242AE-567A-8656-CBC2-73EF92A55A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3310" y="2231882"/>
            <a:ext cx="171450" cy="171450"/>
          </a:xfrm>
          <a:prstGeom prst="rect">
            <a:avLst/>
          </a:prstGeom>
        </p:spPr>
      </p:pic>
      <p:pic>
        <p:nvPicPr>
          <p:cNvPr id="44" name="Grafikk 43">
            <a:extLst>
              <a:ext uri="{FF2B5EF4-FFF2-40B4-BE49-F238E27FC236}">
                <a16:creationId xmlns:a16="http://schemas.microsoft.com/office/drawing/2014/main" id="{40359603-7D76-1BDE-7DBE-AC40C89905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4310" y="2231882"/>
            <a:ext cx="171450" cy="171450"/>
          </a:xfrm>
          <a:prstGeom prst="rect">
            <a:avLst/>
          </a:prstGeom>
        </p:spPr>
      </p:pic>
      <p:pic>
        <p:nvPicPr>
          <p:cNvPr id="45" name="Grafikk 44">
            <a:extLst>
              <a:ext uri="{FF2B5EF4-FFF2-40B4-BE49-F238E27FC236}">
                <a16:creationId xmlns:a16="http://schemas.microsoft.com/office/drawing/2014/main" id="{34B01A67-22D6-B4EB-ECB5-4AB669254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9287" y="1594813"/>
            <a:ext cx="171450" cy="171450"/>
          </a:xfrm>
          <a:prstGeom prst="rect">
            <a:avLst/>
          </a:prstGeom>
        </p:spPr>
      </p:pic>
      <p:pic>
        <p:nvPicPr>
          <p:cNvPr id="46" name="Grafikk 45">
            <a:extLst>
              <a:ext uri="{FF2B5EF4-FFF2-40B4-BE49-F238E27FC236}">
                <a16:creationId xmlns:a16="http://schemas.microsoft.com/office/drawing/2014/main" id="{F8C93C47-6282-F351-6A64-7AD8AD6A15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788" y="2251356"/>
            <a:ext cx="171450" cy="171450"/>
          </a:xfrm>
          <a:prstGeom prst="rect">
            <a:avLst/>
          </a:prstGeom>
        </p:spPr>
      </p:pic>
      <p:pic>
        <p:nvPicPr>
          <p:cNvPr id="48" name="Grafikk 47">
            <a:extLst>
              <a:ext uri="{FF2B5EF4-FFF2-40B4-BE49-F238E27FC236}">
                <a16:creationId xmlns:a16="http://schemas.microsoft.com/office/drawing/2014/main" id="{F6ED4ABA-C14B-0F43-8DA2-57A57CA63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6641" y="2861061"/>
            <a:ext cx="171450" cy="171450"/>
          </a:xfrm>
          <a:prstGeom prst="rect">
            <a:avLst/>
          </a:prstGeom>
        </p:spPr>
      </p:pic>
      <p:pic>
        <p:nvPicPr>
          <p:cNvPr id="49" name="Grafikk 48">
            <a:extLst>
              <a:ext uri="{FF2B5EF4-FFF2-40B4-BE49-F238E27FC236}">
                <a16:creationId xmlns:a16="http://schemas.microsoft.com/office/drawing/2014/main" id="{2FE8B930-9DC5-25E4-F41F-65F959F14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32474" y="2861061"/>
            <a:ext cx="171450" cy="171450"/>
          </a:xfrm>
          <a:prstGeom prst="rect">
            <a:avLst/>
          </a:prstGeom>
        </p:spPr>
      </p:pic>
      <p:pic>
        <p:nvPicPr>
          <p:cNvPr id="128" name="Bilde 127">
            <a:extLst>
              <a:ext uri="{FF2B5EF4-FFF2-40B4-BE49-F238E27FC236}">
                <a16:creationId xmlns:a16="http://schemas.microsoft.com/office/drawing/2014/main" id="{49140716-BC5A-5E77-9B36-9801E66AA6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5693" y="1223338"/>
            <a:ext cx="3349457" cy="4312700"/>
          </a:xfrm>
          <a:prstGeom prst="rect">
            <a:avLst/>
          </a:prstGeom>
        </p:spPr>
      </p:pic>
      <p:grpSp>
        <p:nvGrpSpPr>
          <p:cNvPr id="129" name="Group 10">
            <a:extLst>
              <a:ext uri="{FF2B5EF4-FFF2-40B4-BE49-F238E27FC236}">
                <a16:creationId xmlns:a16="http://schemas.microsoft.com/office/drawing/2014/main" id="{DE0EC216-9FE5-8BA5-C881-B8D7F1D61D8B}"/>
              </a:ext>
            </a:extLst>
          </p:cNvPr>
          <p:cNvGrpSpPr/>
          <p:nvPr/>
        </p:nvGrpSpPr>
        <p:grpSpPr>
          <a:xfrm>
            <a:off x="4977016" y="1104162"/>
            <a:ext cx="2655416" cy="624183"/>
            <a:chOff x="2064202" y="3934292"/>
            <a:chExt cx="2603586" cy="612000"/>
          </a:xfrm>
        </p:grpSpPr>
        <p:pic>
          <p:nvPicPr>
            <p:cNvPr id="130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9B73187D-BF4C-973C-0F63-1CB2F5FE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64202" y="4039214"/>
              <a:ext cx="223454" cy="227756"/>
            </a:xfrm>
            <a:prstGeom prst="rect">
              <a:avLst/>
            </a:prstGeom>
          </p:spPr>
        </p:pic>
        <p:sp>
          <p:nvSpPr>
            <p:cNvPr id="131" name="TextBox 12">
              <a:extLst>
                <a:ext uri="{FF2B5EF4-FFF2-40B4-BE49-F238E27FC236}">
                  <a16:creationId xmlns:a16="http://schemas.microsoft.com/office/drawing/2014/main" id="{33057C0D-3346-BD61-880D-4D79EF036140}"/>
                </a:ext>
              </a:extLst>
            </p:cNvPr>
            <p:cNvSpPr txBox="1"/>
            <p:nvPr/>
          </p:nvSpPr>
          <p:spPr>
            <a:xfrm>
              <a:off x="2362368" y="3934292"/>
              <a:ext cx="230542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>
                  <a:solidFill>
                    <a:srgbClr val="2560E0"/>
                  </a:solidFill>
                  <a:latin typeface="+mj-lt"/>
                </a:rPr>
                <a:t>lz-00-subscriptions</a:t>
              </a:r>
              <a:endParaRPr lang="en-US" sz="105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cxnSp>
        <p:nvCxnSpPr>
          <p:cNvPr id="158" name="Rett linje 157">
            <a:extLst>
              <a:ext uri="{FF2B5EF4-FFF2-40B4-BE49-F238E27FC236}">
                <a16:creationId xmlns:a16="http://schemas.microsoft.com/office/drawing/2014/main" id="{CC3C914A-4F4D-3011-1FCC-317A73E84F8F}"/>
              </a:ext>
            </a:extLst>
          </p:cNvPr>
          <p:cNvCxnSpPr>
            <a:cxnSpLocks/>
            <a:stCxn id="23" idx="2"/>
            <a:endCxn id="188" idx="0"/>
          </p:cNvCxnSpPr>
          <p:nvPr/>
        </p:nvCxnSpPr>
        <p:spPr>
          <a:xfrm flipH="1">
            <a:off x="10834007" y="2651432"/>
            <a:ext cx="1" cy="1081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kstSylinder 187">
            <a:extLst>
              <a:ext uri="{FF2B5EF4-FFF2-40B4-BE49-F238E27FC236}">
                <a16:creationId xmlns:a16="http://schemas.microsoft.com/office/drawing/2014/main" id="{A90AC74A-4696-7404-A598-6A4C11D78F38}"/>
              </a:ext>
            </a:extLst>
          </p:cNvPr>
          <p:cNvSpPr txBox="1"/>
          <p:nvPr/>
        </p:nvSpPr>
        <p:spPr>
          <a:xfrm>
            <a:off x="10233804" y="3732985"/>
            <a:ext cx="120040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st-</a:t>
            </a:r>
            <a:r>
              <a:rPr lang="nb-NO" sz="900" err="1"/>
              <a:t>sandbox</a:t>
            </a:r>
            <a:r>
              <a:rPr lang="nb-NO" sz="900"/>
              <a:t>-</a:t>
            </a:r>
            <a:r>
              <a:rPr lang="nb-NO" sz="900" err="1"/>
              <a:t>testlz</a:t>
            </a:r>
            <a:endParaRPr lang="nb-NO" sz="1100"/>
          </a:p>
        </p:txBody>
      </p:sp>
      <p:grpSp>
        <p:nvGrpSpPr>
          <p:cNvPr id="132" name="Gruppe 131">
            <a:extLst>
              <a:ext uri="{FF2B5EF4-FFF2-40B4-BE49-F238E27FC236}">
                <a16:creationId xmlns:a16="http://schemas.microsoft.com/office/drawing/2014/main" id="{B259A40F-418C-50C5-24BA-0A8AA1288D3F}"/>
              </a:ext>
            </a:extLst>
          </p:cNvPr>
          <p:cNvGrpSpPr/>
          <p:nvPr/>
        </p:nvGrpSpPr>
        <p:grpSpPr>
          <a:xfrm>
            <a:off x="5185302" y="1465107"/>
            <a:ext cx="1627680" cy="215444"/>
            <a:chOff x="953759" y="1944450"/>
            <a:chExt cx="1627680" cy="215444"/>
          </a:xfrm>
        </p:grpSpPr>
        <p:pic>
          <p:nvPicPr>
            <p:cNvPr id="133" name="Graphic 9">
              <a:extLst>
                <a:ext uri="{FF2B5EF4-FFF2-40B4-BE49-F238E27FC236}">
                  <a16:creationId xmlns:a16="http://schemas.microsoft.com/office/drawing/2014/main" id="{7CABA9AD-6C5C-87D5-E4CE-590B1C0B6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3759" y="1962860"/>
              <a:ext cx="174313" cy="174313"/>
            </a:xfrm>
            <a:prstGeom prst="rect">
              <a:avLst/>
            </a:prstGeom>
          </p:spPr>
        </p:pic>
        <p:sp>
          <p:nvSpPr>
            <p:cNvPr id="134" name="TekstSylinder 133">
              <a:extLst>
                <a:ext uri="{FF2B5EF4-FFF2-40B4-BE49-F238E27FC236}">
                  <a16:creationId xmlns:a16="http://schemas.microsoft.com/office/drawing/2014/main" id="{0DD3FC36-17C0-47A2-32E0-676EFCAFB13E}"/>
                </a:ext>
              </a:extLst>
            </p:cNvPr>
            <p:cNvSpPr txBox="1"/>
            <p:nvPr/>
          </p:nvSpPr>
          <p:spPr>
            <a:xfrm>
              <a:off x="1061450" y="1944450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Subscription</a:t>
              </a:r>
              <a:endParaRPr lang="nb-NO" sz="1000"/>
            </a:p>
          </p:txBody>
        </p:sp>
      </p:grpSp>
      <p:grpSp>
        <p:nvGrpSpPr>
          <p:cNvPr id="135" name="Gruppe 134">
            <a:extLst>
              <a:ext uri="{FF2B5EF4-FFF2-40B4-BE49-F238E27FC236}">
                <a16:creationId xmlns:a16="http://schemas.microsoft.com/office/drawing/2014/main" id="{4C59D198-0C9D-3706-E3D7-FBBE9BF9BE49}"/>
              </a:ext>
            </a:extLst>
          </p:cNvPr>
          <p:cNvGrpSpPr/>
          <p:nvPr/>
        </p:nvGrpSpPr>
        <p:grpSpPr>
          <a:xfrm>
            <a:off x="5185303" y="1688058"/>
            <a:ext cx="1635501" cy="215444"/>
            <a:chOff x="953759" y="2560667"/>
            <a:chExt cx="1635501" cy="215444"/>
          </a:xfrm>
        </p:grpSpPr>
        <p:pic>
          <p:nvPicPr>
            <p:cNvPr id="136" name="Bilde 135">
              <a:extLst>
                <a:ext uri="{FF2B5EF4-FFF2-40B4-BE49-F238E27FC236}">
                  <a16:creationId xmlns:a16="http://schemas.microsoft.com/office/drawing/2014/main" id="{C8B216BB-5A32-9C21-3485-1C9C3506B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21975" y1="18674" x2="13158" y2="21212"/>
                          <a14:foregroundMark x1="15789" y1="22727" x2="23684" y2="27273"/>
                          <a14:foregroundMark x1="13158" y1="21212" x2="15789" y2="22727"/>
                          <a14:foregroundMark x1="14474" y1="24242" x2="14474" y2="24242"/>
                          <a14:foregroundMark x1="14474" y1="22727" x2="14474" y2="22727"/>
                          <a14:foregroundMark x1="14474" y1="22727" x2="14474" y2="22727"/>
                          <a14:foregroundMark x1="14474" y1="22727" x2="14474" y2="22727"/>
                          <a14:foregroundMark x1="17105" y1="22727" x2="17105" y2="22727"/>
                          <a14:foregroundMark x1="14474" y1="21212" x2="14474" y2="21212"/>
                          <a14:foregroundMark x1="14474" y1="21212" x2="14474" y2="21212"/>
                          <a14:foregroundMark x1="15789" y1="24242" x2="15789" y2="24242"/>
                          <a14:foregroundMark x1="15789" y1="22727" x2="15789" y2="22727"/>
                          <a14:foregroundMark x1="15789" y1="21212" x2="15789" y2="21212"/>
                          <a14:foregroundMark x1="15789" y1="21212" x2="15789" y2="21212"/>
                          <a14:foregroundMark x1="23684" y1="21212" x2="15789" y2="22727"/>
                          <a14:foregroundMark x1="40789" y1="45455" x2="81579" y2="46970"/>
                          <a14:foregroundMark x1="32895" y1="37879" x2="34211" y2="40909"/>
                          <a14:foregroundMark x1="31579" y1="63636" x2="32895" y2="63636"/>
                          <a14:foregroundMark x1="40789" y1="74242" x2="56579" y2="74242"/>
                          <a14:backgroundMark x1="22368" y1="15152" x2="21366" y2="174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59" y="2586087"/>
              <a:ext cx="199601" cy="173337"/>
            </a:xfrm>
            <a:prstGeom prst="rect">
              <a:avLst/>
            </a:prstGeom>
          </p:spPr>
        </p:pic>
        <p:sp>
          <p:nvSpPr>
            <p:cNvPr id="137" name="TekstSylinder 136">
              <a:extLst>
                <a:ext uri="{FF2B5EF4-FFF2-40B4-BE49-F238E27FC236}">
                  <a16:creationId xmlns:a16="http://schemas.microsoft.com/office/drawing/2014/main" id="{BB7EAC7C-989C-C9ED-99C7-85E99CAF9834}"/>
                </a:ext>
              </a:extLst>
            </p:cNvPr>
            <p:cNvSpPr txBox="1"/>
            <p:nvPr/>
          </p:nvSpPr>
          <p:spPr>
            <a:xfrm>
              <a:off x="1069271" y="2560667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Resource Providers </a:t>
              </a:r>
            </a:p>
          </p:txBody>
        </p:sp>
      </p:grpSp>
      <p:grpSp>
        <p:nvGrpSpPr>
          <p:cNvPr id="138" name="Gruppe 137">
            <a:extLst>
              <a:ext uri="{FF2B5EF4-FFF2-40B4-BE49-F238E27FC236}">
                <a16:creationId xmlns:a16="http://schemas.microsoft.com/office/drawing/2014/main" id="{D76C0D8E-AB6D-A0CD-F237-C0F30799789F}"/>
              </a:ext>
            </a:extLst>
          </p:cNvPr>
          <p:cNvGrpSpPr/>
          <p:nvPr/>
        </p:nvGrpSpPr>
        <p:grpSpPr>
          <a:xfrm>
            <a:off x="5185302" y="1899562"/>
            <a:ext cx="1637602" cy="215444"/>
            <a:chOff x="8818500" y="1551537"/>
            <a:chExt cx="1637602" cy="215444"/>
          </a:xfrm>
        </p:grpSpPr>
        <p:pic>
          <p:nvPicPr>
            <p:cNvPr id="139" name="Grafikk 138">
              <a:extLst>
                <a:ext uri="{FF2B5EF4-FFF2-40B4-BE49-F238E27FC236}">
                  <a16:creationId xmlns:a16="http://schemas.microsoft.com/office/drawing/2014/main" id="{90434F0C-150D-4EEF-2BAC-A17C36E5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8500" y="1581118"/>
              <a:ext cx="174313" cy="174313"/>
            </a:xfrm>
            <a:prstGeom prst="rect">
              <a:avLst/>
            </a:prstGeom>
          </p:spPr>
        </p:pic>
        <p:sp>
          <p:nvSpPr>
            <p:cNvPr id="140" name="TekstSylinder 139">
              <a:extLst>
                <a:ext uri="{FF2B5EF4-FFF2-40B4-BE49-F238E27FC236}">
                  <a16:creationId xmlns:a16="http://schemas.microsoft.com/office/drawing/2014/main" id="{0968122B-F548-0863-597D-36FD1248573A}"/>
                </a:ext>
              </a:extLst>
            </p:cNvPr>
            <p:cNvSpPr txBox="1"/>
            <p:nvPr/>
          </p:nvSpPr>
          <p:spPr>
            <a:xfrm>
              <a:off x="8936113" y="1551537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Defender</a:t>
              </a:r>
              <a:endParaRPr lang="nb-NO" sz="1100"/>
            </a:p>
          </p:txBody>
        </p:sp>
      </p:grpSp>
      <p:grpSp>
        <p:nvGrpSpPr>
          <p:cNvPr id="141" name="Gruppe 140">
            <a:extLst>
              <a:ext uri="{FF2B5EF4-FFF2-40B4-BE49-F238E27FC236}">
                <a16:creationId xmlns:a16="http://schemas.microsoft.com/office/drawing/2014/main" id="{5C54457F-14BB-28C4-B552-9A0D524A8D67}"/>
              </a:ext>
            </a:extLst>
          </p:cNvPr>
          <p:cNvGrpSpPr/>
          <p:nvPr/>
        </p:nvGrpSpPr>
        <p:grpSpPr>
          <a:xfrm>
            <a:off x="5184981" y="2153619"/>
            <a:ext cx="2026688" cy="215444"/>
            <a:chOff x="4130089" y="2041327"/>
            <a:chExt cx="2026688" cy="215444"/>
          </a:xfrm>
        </p:grpSpPr>
        <p:pic>
          <p:nvPicPr>
            <p:cNvPr id="142" name="Grafikk 141">
              <a:extLst>
                <a:ext uri="{FF2B5EF4-FFF2-40B4-BE49-F238E27FC236}">
                  <a16:creationId xmlns:a16="http://schemas.microsoft.com/office/drawing/2014/main" id="{4525ED83-1EC9-CFF8-A57F-363951EB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30089" y="2051110"/>
              <a:ext cx="173658" cy="173658"/>
            </a:xfrm>
            <a:prstGeom prst="rect">
              <a:avLst/>
            </a:prstGeom>
          </p:spPr>
        </p:pic>
        <p:sp>
          <p:nvSpPr>
            <p:cNvPr id="143" name="TekstSylinder 142">
              <a:extLst>
                <a:ext uri="{FF2B5EF4-FFF2-40B4-BE49-F238E27FC236}">
                  <a16:creationId xmlns:a16="http://schemas.microsoft.com/office/drawing/2014/main" id="{8085FD79-1218-0113-64A5-C12BF9101634}"/>
                </a:ext>
              </a:extLst>
            </p:cNvPr>
            <p:cNvSpPr txBox="1"/>
            <p:nvPr/>
          </p:nvSpPr>
          <p:spPr>
            <a:xfrm>
              <a:off x="4251063" y="2041327"/>
              <a:ext cx="19057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Activity Log </a:t>
              </a:r>
              <a:r>
                <a:rPr lang="nb-NO" sz="800" err="1"/>
                <a:t>Export</a:t>
              </a:r>
              <a:endParaRPr lang="nb-NO" sz="800"/>
            </a:p>
          </p:txBody>
        </p:sp>
      </p:grpSp>
      <p:grpSp>
        <p:nvGrpSpPr>
          <p:cNvPr id="144" name="Gruppe 143">
            <a:extLst>
              <a:ext uri="{FF2B5EF4-FFF2-40B4-BE49-F238E27FC236}">
                <a16:creationId xmlns:a16="http://schemas.microsoft.com/office/drawing/2014/main" id="{59E4EF47-DCA0-89CA-25C0-3C19CC48D423}"/>
              </a:ext>
            </a:extLst>
          </p:cNvPr>
          <p:cNvGrpSpPr/>
          <p:nvPr/>
        </p:nvGrpSpPr>
        <p:grpSpPr>
          <a:xfrm>
            <a:off x="5184981" y="2357231"/>
            <a:ext cx="1645461" cy="215444"/>
            <a:chOff x="953437" y="2763973"/>
            <a:chExt cx="1645461" cy="215444"/>
          </a:xfrm>
        </p:grpSpPr>
        <p:pic>
          <p:nvPicPr>
            <p:cNvPr id="145" name="Grafikk 144">
              <a:extLst>
                <a:ext uri="{FF2B5EF4-FFF2-40B4-BE49-F238E27FC236}">
                  <a16:creationId xmlns:a16="http://schemas.microsoft.com/office/drawing/2014/main" id="{ADE06220-657A-AB72-AD0C-00B4B796F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53437" y="2806081"/>
              <a:ext cx="173336" cy="173336"/>
            </a:xfrm>
            <a:prstGeom prst="rect">
              <a:avLst/>
            </a:prstGeom>
          </p:spPr>
        </p:pic>
        <p:sp>
          <p:nvSpPr>
            <p:cNvPr id="146" name="TekstSylinder 145">
              <a:extLst>
                <a:ext uri="{FF2B5EF4-FFF2-40B4-BE49-F238E27FC236}">
                  <a16:creationId xmlns:a16="http://schemas.microsoft.com/office/drawing/2014/main" id="{9EF0F95E-C754-01B2-8789-79B0AA222A9B}"/>
                </a:ext>
              </a:extLst>
            </p:cNvPr>
            <p:cNvSpPr txBox="1"/>
            <p:nvPr/>
          </p:nvSpPr>
          <p:spPr>
            <a:xfrm>
              <a:off x="1078909" y="2763973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Tags</a:t>
              </a:r>
            </a:p>
          </p:txBody>
        </p:sp>
      </p:grpSp>
      <p:grpSp>
        <p:nvGrpSpPr>
          <p:cNvPr id="147" name="Gruppe 146">
            <a:extLst>
              <a:ext uri="{FF2B5EF4-FFF2-40B4-BE49-F238E27FC236}">
                <a16:creationId xmlns:a16="http://schemas.microsoft.com/office/drawing/2014/main" id="{9EB7EFE1-01AA-24BA-0A58-89BCFC16E3B5}"/>
              </a:ext>
            </a:extLst>
          </p:cNvPr>
          <p:cNvGrpSpPr/>
          <p:nvPr/>
        </p:nvGrpSpPr>
        <p:grpSpPr>
          <a:xfrm>
            <a:off x="5186361" y="2603463"/>
            <a:ext cx="1632769" cy="215993"/>
            <a:chOff x="931390" y="3271048"/>
            <a:chExt cx="1632769" cy="215993"/>
          </a:xfrm>
        </p:grpSpPr>
        <p:pic>
          <p:nvPicPr>
            <p:cNvPr id="148" name="Grafikk 147">
              <a:extLst>
                <a:ext uri="{FF2B5EF4-FFF2-40B4-BE49-F238E27FC236}">
                  <a16:creationId xmlns:a16="http://schemas.microsoft.com/office/drawing/2014/main" id="{966CDEFD-6B76-C0B0-F62B-51F042B3B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31390" y="3271048"/>
              <a:ext cx="173336" cy="173336"/>
            </a:xfrm>
            <a:prstGeom prst="rect">
              <a:avLst/>
            </a:prstGeom>
          </p:spPr>
        </p:pic>
        <p:sp>
          <p:nvSpPr>
            <p:cNvPr id="149" name="TekstSylinder 148">
              <a:extLst>
                <a:ext uri="{FF2B5EF4-FFF2-40B4-BE49-F238E27FC236}">
                  <a16:creationId xmlns:a16="http://schemas.microsoft.com/office/drawing/2014/main" id="{DB55168F-F34D-B2FE-39A4-2FC9526B076C}"/>
                </a:ext>
              </a:extLst>
            </p:cNvPr>
            <p:cNvSpPr txBox="1"/>
            <p:nvPr/>
          </p:nvSpPr>
          <p:spPr>
            <a:xfrm>
              <a:off x="1044170" y="3271597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Budget</a:t>
              </a:r>
              <a:endParaRPr lang="nb-NO" sz="1000"/>
            </a:p>
          </p:txBody>
        </p:sp>
      </p:grpSp>
      <p:grpSp>
        <p:nvGrpSpPr>
          <p:cNvPr id="150" name="Gruppe 149">
            <a:extLst>
              <a:ext uri="{FF2B5EF4-FFF2-40B4-BE49-F238E27FC236}">
                <a16:creationId xmlns:a16="http://schemas.microsoft.com/office/drawing/2014/main" id="{B653BDEB-78F8-6D48-BD23-D7584D19A0D8}"/>
              </a:ext>
            </a:extLst>
          </p:cNvPr>
          <p:cNvGrpSpPr/>
          <p:nvPr/>
        </p:nvGrpSpPr>
        <p:grpSpPr>
          <a:xfrm>
            <a:off x="5184981" y="2814387"/>
            <a:ext cx="1644238" cy="215444"/>
            <a:chOff x="953290" y="311116"/>
            <a:chExt cx="1644238" cy="215444"/>
          </a:xfrm>
        </p:grpSpPr>
        <p:pic>
          <p:nvPicPr>
            <p:cNvPr id="151" name="Grafikk 150">
              <a:extLst>
                <a:ext uri="{FF2B5EF4-FFF2-40B4-BE49-F238E27FC236}">
                  <a16:creationId xmlns:a16="http://schemas.microsoft.com/office/drawing/2014/main" id="{8A9F90E9-B40F-2F9C-70D5-5DC5FD2D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3290" y="329599"/>
              <a:ext cx="173336" cy="173336"/>
            </a:xfrm>
            <a:prstGeom prst="rect">
              <a:avLst/>
            </a:prstGeom>
          </p:spPr>
        </p:pic>
        <p:sp>
          <p:nvSpPr>
            <p:cNvPr id="152" name="TekstSylinder 151">
              <a:extLst>
                <a:ext uri="{FF2B5EF4-FFF2-40B4-BE49-F238E27FC236}">
                  <a16:creationId xmlns:a16="http://schemas.microsoft.com/office/drawing/2014/main" id="{77DC3600-C39D-ED79-8901-26F08B1889AF}"/>
                </a:ext>
              </a:extLst>
            </p:cNvPr>
            <p:cNvSpPr txBox="1"/>
            <p:nvPr/>
          </p:nvSpPr>
          <p:spPr>
            <a:xfrm>
              <a:off x="1077539" y="311116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 err="1"/>
                <a:t>Azure</a:t>
              </a:r>
              <a:r>
                <a:rPr lang="nb-NO" sz="800"/>
                <a:t> AD Groups</a:t>
              </a:r>
            </a:p>
          </p:txBody>
        </p:sp>
      </p:grpSp>
      <p:grpSp>
        <p:nvGrpSpPr>
          <p:cNvPr id="153" name="Gruppe 152">
            <a:extLst>
              <a:ext uri="{FF2B5EF4-FFF2-40B4-BE49-F238E27FC236}">
                <a16:creationId xmlns:a16="http://schemas.microsoft.com/office/drawing/2014/main" id="{6A795F06-74FF-A469-3842-5EFFE81667CB}"/>
              </a:ext>
            </a:extLst>
          </p:cNvPr>
          <p:cNvGrpSpPr/>
          <p:nvPr/>
        </p:nvGrpSpPr>
        <p:grpSpPr>
          <a:xfrm>
            <a:off x="5184981" y="3025548"/>
            <a:ext cx="1638360" cy="215444"/>
            <a:chOff x="974416" y="770213"/>
            <a:chExt cx="1638360" cy="215444"/>
          </a:xfrm>
        </p:grpSpPr>
        <p:pic>
          <p:nvPicPr>
            <p:cNvPr id="154" name="Grafikk 153">
              <a:extLst>
                <a:ext uri="{FF2B5EF4-FFF2-40B4-BE49-F238E27FC236}">
                  <a16:creationId xmlns:a16="http://schemas.microsoft.com/office/drawing/2014/main" id="{ED78759F-9C28-9984-7770-F9070542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74416" y="791474"/>
              <a:ext cx="173337" cy="173337"/>
            </a:xfrm>
            <a:prstGeom prst="rect">
              <a:avLst/>
            </a:prstGeom>
          </p:spPr>
        </p:pic>
        <p:sp>
          <p:nvSpPr>
            <p:cNvPr id="155" name="TekstSylinder 154">
              <a:extLst>
                <a:ext uri="{FF2B5EF4-FFF2-40B4-BE49-F238E27FC236}">
                  <a16:creationId xmlns:a16="http://schemas.microsoft.com/office/drawing/2014/main" id="{0E1C0872-7F7A-4821-0AE1-0714662E7ACD}"/>
                </a:ext>
              </a:extLst>
            </p:cNvPr>
            <p:cNvSpPr txBox="1"/>
            <p:nvPr/>
          </p:nvSpPr>
          <p:spPr>
            <a:xfrm>
              <a:off x="1092787" y="770213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PIM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95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14049 0.0472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42669 0.3129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8" y="1564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05872 0.003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16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0.05859 0.0020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34544 0.3048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15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34765 0.2740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1370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34922 0.2370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1" y="118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34661 0.2071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10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6"/>
                                            </p:cond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34778 0.171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85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34739 0.1405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0" y="70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2"/>
                                            </p:cond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34765 0.1034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51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8" grpId="0" animBg="1"/>
      <p:bldP spid="18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FF40-0091-C940-93D0-32913EB9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Eunomia - Docs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0A6418-2F98-7A8E-9EFA-4A15595BB549}"/>
              </a:ext>
            </a:extLst>
          </p:cNvPr>
          <p:cNvSpPr/>
          <p:nvPr/>
        </p:nvSpPr>
        <p:spPr>
          <a:xfrm>
            <a:off x="2068286" y="1429657"/>
            <a:ext cx="1502228" cy="798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logo_blaa">
            <a:extLst>
              <a:ext uri="{FF2B5EF4-FFF2-40B4-BE49-F238E27FC236}">
                <a16:creationId xmlns:a16="http://schemas.microsoft.com/office/drawing/2014/main" id="{8A9377D7-9A16-DD2E-CA2B-86D9191A8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ED253D-C778-3E17-E0B6-45F2FF41391A}"/>
              </a:ext>
            </a:extLst>
          </p:cNvPr>
          <p:cNvGrpSpPr/>
          <p:nvPr/>
        </p:nvGrpSpPr>
        <p:grpSpPr>
          <a:xfrm>
            <a:off x="1230594" y="1160547"/>
            <a:ext cx="9209314" cy="4949885"/>
            <a:chOff x="1230594" y="1160547"/>
            <a:chExt cx="9209314" cy="49498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3B7365-5E80-59DF-6AF1-0F995C25C626}"/>
                </a:ext>
              </a:extLst>
            </p:cNvPr>
            <p:cNvGrpSpPr/>
            <p:nvPr/>
          </p:nvGrpSpPr>
          <p:grpSpPr>
            <a:xfrm>
              <a:off x="1230594" y="1160547"/>
              <a:ext cx="9209314" cy="4949885"/>
              <a:chOff x="1230594" y="1160547"/>
              <a:chExt cx="9209314" cy="494988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4B643CA-69E0-5C4A-267D-8FEFC8FCD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594" y="1160547"/>
                <a:ext cx="9209314" cy="4949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6E7B758-6FA6-D692-A0E5-3CE05094282C}"/>
                  </a:ext>
                </a:extLst>
              </p:cNvPr>
              <p:cNvSpPr/>
              <p:nvPr/>
            </p:nvSpPr>
            <p:spPr>
              <a:xfrm>
                <a:off x="3035030" y="5372381"/>
                <a:ext cx="84306" cy="1119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349C3C6-DF56-56FB-0A76-791A087A400D}"/>
                </a:ext>
              </a:extLst>
            </p:cNvPr>
            <p:cNvSpPr/>
            <p:nvPr/>
          </p:nvSpPr>
          <p:spPr>
            <a:xfrm>
              <a:off x="2223929" y="1395687"/>
              <a:ext cx="1394298" cy="1037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568428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49FE08BD-8E80-7740-B573-D8EC97F8D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E09763-A488-4E08-DAF8-088AA826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end users request new Subscriptions?</a:t>
            </a:r>
            <a:endParaRPr lang="nb-NO">
              <a:ea typeface="+mj-lt"/>
              <a:cs typeface="+mj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FA2D315-A3FE-8AE1-D440-E99DD27BC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68" y="1141220"/>
            <a:ext cx="10363200" cy="12582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7655" indent="-287655"/>
            <a:r>
              <a:rPr lang="en-US" sz="1800">
                <a:ea typeface="+mn-lt"/>
                <a:cs typeface="+mn-lt"/>
              </a:rPr>
              <a:t>Different ordering process per tenant / company</a:t>
            </a:r>
            <a:endParaRPr lang="nb-NO" sz="1800">
              <a:ea typeface="+mn-lt"/>
              <a:cs typeface="+mn-lt"/>
            </a:endParaRPr>
          </a:p>
          <a:p>
            <a:pPr marL="287655" indent="-287655"/>
            <a:r>
              <a:rPr lang="en-US" sz="1800">
                <a:ea typeface="+mn-lt"/>
                <a:cs typeface="+mn-lt"/>
              </a:rPr>
              <a:t>MVP – Forms – SPO – JSON - Pipeline automation </a:t>
            </a:r>
            <a:endParaRPr lang="nb-NO" sz="1800">
              <a:ea typeface="+mn-lt"/>
              <a:cs typeface="+mn-lt"/>
            </a:endParaRPr>
          </a:p>
          <a:p>
            <a:pPr marL="287655" indent="-287655"/>
            <a:r>
              <a:rPr lang="en-US" sz="1800">
                <a:ea typeface="+mn-lt"/>
                <a:cs typeface="+mn-lt"/>
              </a:rPr>
              <a:t>Config file changes. Working on further improvements for automation</a:t>
            </a:r>
            <a:endParaRPr lang="nb-NO" sz="1800">
              <a:ea typeface="+mn-lt"/>
              <a:cs typeface="+mn-lt"/>
            </a:endParaRPr>
          </a:p>
          <a:p>
            <a:endParaRPr lang="nb-NO" sz="18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D73E7-406A-F048-8BC7-25CEAE9CB2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5" y="2261121"/>
            <a:ext cx="6997430" cy="345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logo_blaa">
            <a:extLst>
              <a:ext uri="{FF2B5EF4-FFF2-40B4-BE49-F238E27FC236}">
                <a16:creationId xmlns:a16="http://schemas.microsoft.com/office/drawing/2014/main" id="{5ABF028E-E8F5-192E-836A-16BBE3CAB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768B3-0752-DA65-1AD9-87166FA641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" y="4634605"/>
            <a:ext cx="9839381" cy="1529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82E5B1B-292B-F0FD-81BD-81C67A9ED231}"/>
              </a:ext>
            </a:extLst>
          </p:cNvPr>
          <p:cNvSpPr/>
          <p:nvPr/>
        </p:nvSpPr>
        <p:spPr>
          <a:xfrm rot="19660768">
            <a:off x="5739035" y="3829379"/>
            <a:ext cx="557719" cy="1258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233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639B3A84-3B48-B428-5B54-BB256616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1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F987503-716B-4AE8-351B-9DF8711A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3CABDB6-EF54-0605-01EA-0147912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Challenges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1791D55-0F38-9E0C-8634-90B8A111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922" y="1586389"/>
            <a:ext cx="10363200" cy="3685222"/>
          </a:xfrm>
        </p:spPr>
        <p:txBody>
          <a:bodyPr/>
          <a:lstStyle/>
          <a:p>
            <a:r>
              <a:rPr lang="nb-NO" err="1"/>
              <a:t>Understanding</a:t>
            </a:r>
            <a:r>
              <a:rPr lang="nb-NO"/>
              <a:t> ALZ</a:t>
            </a:r>
          </a:p>
          <a:p>
            <a:endParaRPr lang="nb-NO"/>
          </a:p>
          <a:p>
            <a:r>
              <a:rPr lang="nb-NO"/>
              <a:t>Management Group </a:t>
            </a:r>
            <a:r>
              <a:rPr lang="nb-NO" err="1"/>
              <a:t>hierarchy</a:t>
            </a:r>
            <a:endParaRPr lang="nb-NO"/>
          </a:p>
          <a:p>
            <a:endParaRPr lang="nb-NO"/>
          </a:p>
          <a:p>
            <a:r>
              <a:rPr lang="nb-NO" err="1"/>
              <a:t>Organizing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team</a:t>
            </a:r>
          </a:p>
          <a:p>
            <a:endParaRPr lang="nb-NO"/>
          </a:p>
          <a:p>
            <a:r>
              <a:rPr lang="nb-NO"/>
              <a:t>Testing</a:t>
            </a:r>
          </a:p>
          <a:p>
            <a:endParaRPr lang="nb-NO"/>
          </a:p>
          <a:p>
            <a:r>
              <a:rPr lang="nb-NO"/>
              <a:t>Pipeline </a:t>
            </a:r>
            <a:r>
              <a:rPr lang="nb-NO" err="1"/>
              <a:t>setup</a:t>
            </a:r>
            <a:endParaRPr lang="nb-NO"/>
          </a:p>
          <a:p>
            <a:endParaRPr lang="nb-NO"/>
          </a:p>
          <a:p>
            <a:r>
              <a:rPr lang="nb-NO"/>
              <a:t>Private Link (DNS)</a:t>
            </a:r>
          </a:p>
        </p:txBody>
      </p:sp>
      <p:pic>
        <p:nvPicPr>
          <p:cNvPr id="4" name="logo_blaa">
            <a:extLst>
              <a:ext uri="{FF2B5EF4-FFF2-40B4-BE49-F238E27FC236}">
                <a16:creationId xmlns:a16="http://schemas.microsoft.com/office/drawing/2014/main" id="{F25DEA2C-E2BF-7396-F565-D03257053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1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Shape&#10;&#10;Description automatically generated">
            <a:extLst>
              <a:ext uri="{FF2B5EF4-FFF2-40B4-BE49-F238E27FC236}">
                <a16:creationId xmlns:a16="http://schemas.microsoft.com/office/drawing/2014/main" id="{0597F728-0033-9AFD-F1C2-F42889D8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0F1C3-6719-400C-BBB4-80034D7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98" y="180043"/>
            <a:ext cx="5469264" cy="553998"/>
          </a:xfrm>
        </p:spPr>
        <p:txBody>
          <a:bodyPr/>
          <a:lstStyle/>
          <a:p>
            <a:r>
              <a:rPr lang="nb-NO"/>
              <a:t>DNS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PrivateLink</a:t>
            </a:r>
            <a:endParaRPr lang="nb-NO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665C6A-DBBB-481E-9555-1690A4247CBF}"/>
              </a:ext>
            </a:extLst>
          </p:cNvPr>
          <p:cNvSpPr/>
          <p:nvPr/>
        </p:nvSpPr>
        <p:spPr>
          <a:xfrm>
            <a:off x="3812644" y="3052210"/>
            <a:ext cx="4212702" cy="2330451"/>
          </a:xfrm>
          <a:prstGeom prst="roundRect">
            <a:avLst>
              <a:gd name="adj" fmla="val 7949"/>
            </a:avLst>
          </a:prstGeom>
          <a:solidFill>
            <a:srgbClr val="F8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93EC53-85D8-46AB-9213-ACCD71DF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1951" y="2730589"/>
            <a:ext cx="523726" cy="52372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E6F6B5-0C86-40F3-827C-CBE0EAB88A4D}"/>
              </a:ext>
            </a:extLst>
          </p:cNvPr>
          <p:cNvSpPr/>
          <p:nvPr/>
        </p:nvSpPr>
        <p:spPr>
          <a:xfrm>
            <a:off x="4028035" y="3254315"/>
            <a:ext cx="3842827" cy="1851047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7F2E06B-C6DE-4E78-8B4A-A691BD792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2775" y="3165847"/>
            <a:ext cx="422275" cy="42227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7C93DB-B5BC-4ACE-B9FE-815090647D5E}"/>
              </a:ext>
            </a:extLst>
          </p:cNvPr>
          <p:cNvSpPr/>
          <p:nvPr/>
        </p:nvSpPr>
        <p:spPr>
          <a:xfrm>
            <a:off x="4326521" y="3565659"/>
            <a:ext cx="1083057" cy="1253076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00FB256-5589-4F01-B135-306071AA4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2769" y="3412150"/>
            <a:ext cx="299889" cy="299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B12371-5F6F-4811-A078-412522986CEF}"/>
              </a:ext>
            </a:extLst>
          </p:cNvPr>
          <p:cNvSpPr txBox="1"/>
          <p:nvPr/>
        </p:nvSpPr>
        <p:spPr>
          <a:xfrm>
            <a:off x="4407359" y="4196450"/>
            <a:ext cx="1002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AzFirewall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Mgr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3BE4F-6B6A-47C8-9552-DCF6439D23B2}"/>
              </a:ext>
            </a:extLst>
          </p:cNvPr>
          <p:cNvSpPr txBox="1"/>
          <p:nvPr/>
        </p:nvSpPr>
        <p:spPr>
          <a:xfrm>
            <a:off x="4080156" y="3362614"/>
            <a:ext cx="713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Vwan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endParaRPr lang="nb-NO" sz="90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4953590-AD81-4C9F-B3AB-2D194E5D9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6377" y="4553832"/>
            <a:ext cx="365187" cy="36518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2DD5BA-CC03-4932-AE7D-E7680913D0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6377" y="3848444"/>
            <a:ext cx="355897" cy="3558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BE3EDC-6180-44F9-A8F7-F7F6FFA06B59}"/>
              </a:ext>
            </a:extLst>
          </p:cNvPr>
          <p:cNvSpPr txBox="1"/>
          <p:nvPr/>
        </p:nvSpPr>
        <p:spPr>
          <a:xfrm>
            <a:off x="6738237" y="2794519"/>
            <a:ext cx="14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r>
              <a:rPr lang="nb-NO" sz="140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</a:t>
            </a:r>
            <a:endParaRPr lang="nb-NO" sz="14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A9D8BF-6211-4D6E-9FA2-2FD67C439571}"/>
              </a:ext>
            </a:extLst>
          </p:cNvPr>
          <p:cNvSpPr/>
          <p:nvPr/>
        </p:nvSpPr>
        <p:spPr>
          <a:xfrm>
            <a:off x="5963156" y="5533047"/>
            <a:ext cx="1268408" cy="100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90D759B-9F3A-4D47-9D8D-F8F8C9E5D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2527" y="5842734"/>
            <a:ext cx="365187" cy="365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108943-5D2E-4BCD-9669-F8E9C81EE04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49" y="6254707"/>
            <a:ext cx="1025480" cy="22631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8CFDB3F-148B-4289-8727-7470E7D639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8448" y="5907028"/>
            <a:ext cx="269789" cy="257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FB5064-A560-4903-94BC-E2F7CFC47367}"/>
              </a:ext>
            </a:extLst>
          </p:cNvPr>
          <p:cNvSpPr txBox="1"/>
          <p:nvPr/>
        </p:nvSpPr>
        <p:spPr>
          <a:xfrm>
            <a:off x="6237691" y="5611902"/>
            <a:ext cx="6559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On-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Prem</a:t>
            </a:r>
            <a:endParaRPr lang="nb-NO" sz="90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8BBDD44-DE34-4314-AA1B-FA06A0778DEF}"/>
              </a:ext>
            </a:extLst>
          </p:cNvPr>
          <p:cNvCxnSpPr>
            <a:cxnSpLocks/>
            <a:stCxn id="25" idx="2"/>
            <a:endCxn id="35" idx="1"/>
          </p:cNvCxnSpPr>
          <p:nvPr/>
        </p:nvCxnSpPr>
        <p:spPr>
          <a:xfrm rot="16200000" flipH="1">
            <a:off x="4772595" y="5005395"/>
            <a:ext cx="1106309" cy="933556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FC11F27-9777-5AF3-0215-0C6904DD6D5D}"/>
              </a:ext>
            </a:extLst>
          </p:cNvPr>
          <p:cNvSpPr txBox="1"/>
          <p:nvPr/>
        </p:nvSpPr>
        <p:spPr>
          <a:xfrm>
            <a:off x="3468047" y="751827"/>
            <a:ext cx="1394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</a:t>
            </a:r>
            <a:r>
              <a:rPr lang="nb-NO" sz="120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 1</a:t>
            </a:r>
            <a:endParaRPr lang="nb-NO" sz="11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56C849-A7C6-002A-A9B3-4BD1385B1598}"/>
              </a:ext>
            </a:extLst>
          </p:cNvPr>
          <p:cNvGrpSpPr/>
          <p:nvPr/>
        </p:nvGrpSpPr>
        <p:grpSpPr>
          <a:xfrm>
            <a:off x="2402193" y="746560"/>
            <a:ext cx="2633200" cy="1675219"/>
            <a:chOff x="982087" y="673421"/>
            <a:chExt cx="2633200" cy="167521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090D563-14BF-3396-67DC-0312F18680D3}"/>
                </a:ext>
              </a:extLst>
            </p:cNvPr>
            <p:cNvSpPr/>
            <p:nvPr/>
          </p:nvSpPr>
          <p:spPr>
            <a:xfrm>
              <a:off x="982087" y="943738"/>
              <a:ext cx="2332927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9E68BB93-73DF-0992-C133-D91815E0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92453" y="1751105"/>
              <a:ext cx="352423" cy="352423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FA62D64-4D10-E911-572F-C9C589B86446}"/>
                </a:ext>
              </a:extLst>
            </p:cNvPr>
            <p:cNvSpPr/>
            <p:nvPr/>
          </p:nvSpPr>
          <p:spPr>
            <a:xfrm>
              <a:off x="1137776" y="1155263"/>
              <a:ext cx="2065669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C55E2A9-C6EF-A557-3262-3CB0D553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333" y="998460"/>
              <a:ext cx="422275" cy="4222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05740FC-1C28-D9BD-54EA-D4DD85A6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93012" y="673421"/>
              <a:ext cx="422275" cy="42227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A2957B-18C8-5650-0322-20EF6C94957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164982" y="2000456"/>
            <a:ext cx="1709378" cy="1390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ogo_blaa">
            <a:extLst>
              <a:ext uri="{FF2B5EF4-FFF2-40B4-BE49-F238E27FC236}">
                <a16:creationId xmlns:a16="http://schemas.microsoft.com/office/drawing/2014/main" id="{FE1FA205-D3CB-00A4-CCDB-CE53713307A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8F0269C-B97F-9504-0B14-81AFAFCC089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8922" y="1479413"/>
            <a:ext cx="363616" cy="43768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24C4092-486D-943E-B438-C18DA3D17D9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50037" y="1163691"/>
            <a:ext cx="461386" cy="46413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C8CE66D-6EDA-878B-0DAA-6A801E6E1E6F}"/>
              </a:ext>
            </a:extLst>
          </p:cNvPr>
          <p:cNvSpPr txBox="1"/>
          <p:nvPr/>
        </p:nvSpPr>
        <p:spPr>
          <a:xfrm>
            <a:off x="3151862" y="1370025"/>
            <a:ext cx="1467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st1kv</a:t>
            </a:r>
            <a:r>
              <a:rPr lang="nb-NO" sz="1400">
                <a:solidFill>
                  <a:srgbClr val="002060"/>
                </a:solidFill>
              </a:rPr>
              <a:t>.</a:t>
            </a:r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privatelink.vaultcore.azure.net</a:t>
            </a:r>
          </a:p>
          <a:p>
            <a:endParaRPr lang="nb-NO" b="1">
              <a:solidFill>
                <a:srgbClr val="002060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1963B0-9063-7903-7CC5-AC37F7E2D508}"/>
              </a:ext>
            </a:extLst>
          </p:cNvPr>
          <p:cNvSpPr/>
          <p:nvPr/>
        </p:nvSpPr>
        <p:spPr>
          <a:xfrm>
            <a:off x="5499450" y="3557698"/>
            <a:ext cx="2253178" cy="1253076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8E955F9E-3A37-262A-E2FE-8FCAD1E7976E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68089" y="3461308"/>
            <a:ext cx="547077" cy="54707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1D90A27-FF95-DB29-846F-371FCF808F4A}"/>
              </a:ext>
            </a:extLst>
          </p:cNvPr>
          <p:cNvSpPr txBox="1"/>
          <p:nvPr/>
        </p:nvSpPr>
        <p:spPr>
          <a:xfrm>
            <a:off x="5856309" y="3507335"/>
            <a:ext cx="1971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privatelink.vaultcore.azure.net</a:t>
            </a:r>
          </a:p>
        </p:txBody>
      </p:sp>
      <p:pic>
        <p:nvPicPr>
          <p:cNvPr id="83" name="Graphic 82" descr="Record outline">
            <a:extLst>
              <a:ext uri="{FF2B5EF4-FFF2-40B4-BE49-F238E27FC236}">
                <a16:creationId xmlns:a16="http://schemas.microsoft.com/office/drawing/2014/main" id="{5089C5A0-B8A5-F74F-D4B3-FD0BDD615142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26521" y="4135120"/>
            <a:ext cx="218818" cy="218818"/>
          </a:xfrm>
          <a:prstGeom prst="rect">
            <a:avLst/>
          </a:prstGeom>
        </p:spPr>
      </p:pic>
      <p:pic>
        <p:nvPicPr>
          <p:cNvPr id="84" name="Graphic 83" descr="Record outline">
            <a:extLst>
              <a:ext uri="{FF2B5EF4-FFF2-40B4-BE49-F238E27FC236}">
                <a16:creationId xmlns:a16="http://schemas.microsoft.com/office/drawing/2014/main" id="{B371149E-7914-5370-A7DD-CD8D1142E8A3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18287" y="4452771"/>
            <a:ext cx="218818" cy="2188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3C61299-CFC3-2516-B990-6DD66B355739}"/>
              </a:ext>
            </a:extLst>
          </p:cNvPr>
          <p:cNvSpPr txBox="1"/>
          <p:nvPr/>
        </p:nvSpPr>
        <p:spPr>
          <a:xfrm>
            <a:off x="5809483" y="405070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st1kv</a:t>
            </a:r>
            <a:endParaRPr lang="nb-NO">
              <a:solidFill>
                <a:srgbClr val="00206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A89B53-98D4-4388-19A8-E6EDA025BFE8}"/>
              </a:ext>
            </a:extLst>
          </p:cNvPr>
          <p:cNvSpPr txBox="1"/>
          <p:nvPr/>
        </p:nvSpPr>
        <p:spPr>
          <a:xfrm>
            <a:off x="5819177" y="437751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st2kv</a:t>
            </a:r>
            <a:endParaRPr lang="nb-NO">
              <a:solidFill>
                <a:srgbClr val="00206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25395D-90BE-5501-084A-31C468EC72A8}"/>
              </a:ext>
            </a:extLst>
          </p:cNvPr>
          <p:cNvSpPr txBox="1"/>
          <p:nvPr/>
        </p:nvSpPr>
        <p:spPr>
          <a:xfrm>
            <a:off x="9352853" y="784103"/>
            <a:ext cx="1394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</a:t>
            </a:r>
            <a:r>
              <a:rPr lang="nb-NO" sz="120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 2</a:t>
            </a:r>
            <a:endParaRPr lang="nb-NO" sz="11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19ABF07-4BEE-4729-77C1-6343D2A75D20}"/>
              </a:ext>
            </a:extLst>
          </p:cNvPr>
          <p:cNvGrpSpPr/>
          <p:nvPr/>
        </p:nvGrpSpPr>
        <p:grpSpPr>
          <a:xfrm>
            <a:off x="8255643" y="771489"/>
            <a:ext cx="2623539" cy="1680363"/>
            <a:chOff x="982087" y="668277"/>
            <a:chExt cx="2623539" cy="1680363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CC0ED475-19D5-F52F-2DD1-92D6F02B2B7D}"/>
                </a:ext>
              </a:extLst>
            </p:cNvPr>
            <p:cNvSpPr/>
            <p:nvPr/>
          </p:nvSpPr>
          <p:spPr>
            <a:xfrm>
              <a:off x="982087" y="943738"/>
              <a:ext cx="2332927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BD540B17-497A-2924-07FC-21685C6D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92453" y="1751105"/>
              <a:ext cx="352423" cy="352423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207C370-7963-31EC-DA1C-FE375927C038}"/>
                </a:ext>
              </a:extLst>
            </p:cNvPr>
            <p:cNvSpPr/>
            <p:nvPr/>
          </p:nvSpPr>
          <p:spPr>
            <a:xfrm>
              <a:off x="1137776" y="1155263"/>
              <a:ext cx="2065669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C416AF27-6AC0-4513-B514-7D2B5CCC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333" y="998460"/>
              <a:ext cx="422275" cy="422275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7F40E26-2823-83AB-8495-A0F06AC1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83351" y="668277"/>
              <a:ext cx="422275" cy="422275"/>
            </a:xfrm>
            <a:prstGeom prst="rect">
              <a:avLst/>
            </a:prstGeom>
          </p:spPr>
        </p:pic>
      </p:grpSp>
      <p:pic>
        <p:nvPicPr>
          <p:cNvPr id="98" name="Graphic 97">
            <a:extLst>
              <a:ext uri="{FF2B5EF4-FFF2-40B4-BE49-F238E27FC236}">
                <a16:creationId xmlns:a16="http://schemas.microsoft.com/office/drawing/2014/main" id="{E34E7806-EA01-ECE8-4B48-9A59C310B58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52372" y="1509486"/>
            <a:ext cx="363616" cy="437686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5988237-39FE-2562-2AA9-D0C0F77D6D64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03487" y="1193764"/>
            <a:ext cx="461386" cy="4641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2863579-8C21-9095-006B-4FAF24068BF4}"/>
              </a:ext>
            </a:extLst>
          </p:cNvPr>
          <p:cNvSpPr txBox="1"/>
          <p:nvPr/>
        </p:nvSpPr>
        <p:spPr>
          <a:xfrm>
            <a:off x="9005312" y="1400098"/>
            <a:ext cx="1467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st2kv</a:t>
            </a:r>
            <a:r>
              <a:rPr lang="nb-NO" sz="1400">
                <a:solidFill>
                  <a:srgbClr val="002060"/>
                </a:solidFill>
              </a:rPr>
              <a:t>.</a:t>
            </a:r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privatelink.vaultcore.azure.net</a:t>
            </a:r>
          </a:p>
          <a:p>
            <a:endParaRPr lang="nb-NO" b="1">
              <a:solidFill>
                <a:srgbClr val="00206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AA8696D-514F-898D-6C10-9B3E00881AB4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4914007" y="2030529"/>
            <a:ext cx="3752002" cy="13646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0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84C311D8-83F8-B57C-297F-DACBB987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0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264D11B-8570-7B21-F12C-436D07A81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3430CA7-5E8A-A422-BC91-BBD7E176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Key </a:t>
            </a:r>
            <a:r>
              <a:rPr lang="nb-NO" err="1"/>
              <a:t>learnings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36781D-12C8-5E84-79A9-4F9854DA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94" y="1154670"/>
            <a:ext cx="10363200" cy="4875212"/>
          </a:xfrm>
        </p:spPr>
        <p:txBody>
          <a:bodyPr/>
          <a:lstStyle/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r>
              <a:rPr lang="nb-NO" err="1"/>
              <a:t>Build</a:t>
            </a:r>
            <a:r>
              <a:rPr lang="nb-NO"/>
              <a:t> </a:t>
            </a:r>
            <a:r>
              <a:rPr lang="nb-NO" err="1"/>
              <a:t>iteratively</a:t>
            </a:r>
            <a:endParaRPr lang="nb-NO"/>
          </a:p>
          <a:p>
            <a:endParaRPr lang="nb-NO"/>
          </a:p>
          <a:p>
            <a:r>
              <a:rPr lang="nb-NO" err="1"/>
              <a:t>Fail</a:t>
            </a:r>
            <a:r>
              <a:rPr lang="nb-NO"/>
              <a:t> fast</a:t>
            </a:r>
          </a:p>
          <a:p>
            <a:endParaRPr lang="nb-NO"/>
          </a:p>
          <a:p>
            <a:r>
              <a:rPr lang="nb-NO"/>
              <a:t>Think of </a:t>
            </a:r>
            <a:r>
              <a:rPr lang="nb-NO" err="1"/>
              <a:t>your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(</a:t>
            </a:r>
            <a:r>
              <a:rPr lang="nb-NO" err="1"/>
              <a:t>internal</a:t>
            </a:r>
            <a:r>
              <a:rPr lang="nb-NO"/>
              <a:t> </a:t>
            </a:r>
            <a:r>
              <a:rPr lang="nb-NO" err="1"/>
              <a:t>dev</a:t>
            </a:r>
            <a:r>
              <a:rPr lang="nb-NO"/>
              <a:t> </a:t>
            </a:r>
            <a:r>
              <a:rPr lang="nb-NO" err="1"/>
              <a:t>platform</a:t>
            </a:r>
            <a:r>
              <a:rPr lang="nb-NO"/>
              <a:t>)</a:t>
            </a:r>
          </a:p>
          <a:p>
            <a:endParaRPr lang="nb-NO"/>
          </a:p>
          <a:p>
            <a:r>
              <a:rPr lang="nb-NO" err="1"/>
              <a:t>Keep</a:t>
            </a:r>
            <a:r>
              <a:rPr lang="nb-NO"/>
              <a:t> it simple! </a:t>
            </a:r>
          </a:p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5" name="logo_blaa">
            <a:extLst>
              <a:ext uri="{FF2B5EF4-FFF2-40B4-BE49-F238E27FC236}">
                <a16:creationId xmlns:a16="http://schemas.microsoft.com/office/drawing/2014/main" id="{51A6DF84-814B-A09E-2F2B-8F59D0121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1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3CA7EE10-C439-4BCB-2377-8212E6D07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3430CA7-5E8A-A422-BC91-BBD7E176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Key </a:t>
            </a:r>
            <a:r>
              <a:rPr lang="nb-NO" err="1"/>
              <a:t>learnings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36781D-12C8-5E84-79A9-4F9854DA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0" y="1154670"/>
            <a:ext cx="10363200" cy="4875212"/>
          </a:xfrm>
        </p:spPr>
        <p:txBody>
          <a:bodyPr/>
          <a:lstStyle/>
          <a:p>
            <a:endParaRPr lang="nb-NO"/>
          </a:p>
          <a:p>
            <a:endParaRPr lang="nb-NO"/>
          </a:p>
          <a:p>
            <a:endParaRPr lang="nb-NO"/>
          </a:p>
          <a:p>
            <a:r>
              <a:rPr lang="nb-NO" err="1"/>
              <a:t>Build</a:t>
            </a:r>
            <a:r>
              <a:rPr lang="nb-NO"/>
              <a:t> </a:t>
            </a:r>
            <a:r>
              <a:rPr lang="nb-NO" err="1"/>
              <a:t>iteratively</a:t>
            </a:r>
            <a:endParaRPr lang="nb-NO"/>
          </a:p>
          <a:p>
            <a:endParaRPr lang="nb-NO"/>
          </a:p>
          <a:p>
            <a:r>
              <a:rPr lang="nb-NO" err="1"/>
              <a:t>Fail</a:t>
            </a:r>
            <a:r>
              <a:rPr lang="nb-NO"/>
              <a:t> fast</a:t>
            </a:r>
          </a:p>
          <a:p>
            <a:endParaRPr lang="nb-NO"/>
          </a:p>
          <a:p>
            <a:r>
              <a:rPr lang="nb-NO"/>
              <a:t>Think of </a:t>
            </a:r>
            <a:r>
              <a:rPr lang="nb-NO" err="1"/>
              <a:t>your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(</a:t>
            </a:r>
            <a:r>
              <a:rPr lang="nb-NO" err="1"/>
              <a:t>internal</a:t>
            </a:r>
            <a:r>
              <a:rPr lang="nb-NO"/>
              <a:t> </a:t>
            </a:r>
            <a:r>
              <a:rPr lang="nb-NO" err="1"/>
              <a:t>dev</a:t>
            </a:r>
            <a:r>
              <a:rPr lang="nb-NO"/>
              <a:t> </a:t>
            </a:r>
            <a:r>
              <a:rPr lang="nb-NO" err="1"/>
              <a:t>platform</a:t>
            </a:r>
            <a:r>
              <a:rPr lang="nb-NO"/>
              <a:t>)</a:t>
            </a:r>
          </a:p>
          <a:p>
            <a:endParaRPr lang="nb-NO"/>
          </a:p>
          <a:p>
            <a:r>
              <a:rPr lang="nb-NO" err="1"/>
              <a:t>Keep</a:t>
            </a:r>
            <a:r>
              <a:rPr lang="nb-NO"/>
              <a:t> it </a:t>
            </a:r>
            <a:r>
              <a:rPr lang="nb-NO" strike="sngStrike"/>
              <a:t>simple</a:t>
            </a:r>
            <a:r>
              <a:rPr lang="nb-NO"/>
              <a:t> </a:t>
            </a:r>
            <a:r>
              <a:rPr lang="nb-NO" err="1"/>
              <a:t>standardised</a:t>
            </a:r>
            <a:r>
              <a:rPr lang="nb-NO"/>
              <a:t>! </a:t>
            </a:r>
          </a:p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7" name="logo_blaa">
            <a:extLst>
              <a:ext uri="{FF2B5EF4-FFF2-40B4-BE49-F238E27FC236}">
                <a16:creationId xmlns:a16="http://schemas.microsoft.com/office/drawing/2014/main" id="{DDAB3D9C-1327-E712-1C3D-4F5853E5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0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7D31D-A0E1-03F2-82A4-D23F596ABD5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938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22A269A6-33E7-C96E-7040-2117417A5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FC455D40-423D-FB4A-82BD-610D55518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23B3C-D5EF-39F9-C37D-5D42ED93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Learn</a:t>
            </a:r>
            <a:r>
              <a:rPr lang="nb-NO"/>
              <a:t>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9B51-F393-844B-657F-0FF58ACFC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89" y="1380075"/>
            <a:ext cx="8967511" cy="5243771"/>
          </a:xfrm>
        </p:spPr>
        <p:txBody>
          <a:bodyPr/>
          <a:lstStyle/>
          <a:p>
            <a:pPr marL="0" indent="0">
              <a:buNone/>
            </a:pPr>
            <a:endParaRPr lang="nb-NO">
              <a:hlinkClick r:id="rId4"/>
            </a:endParaRPr>
          </a:p>
          <a:p>
            <a:pPr marL="0" indent="0">
              <a:buNone/>
            </a:pPr>
            <a:endParaRPr lang="nb-NO">
              <a:hlinkClick r:id="rId4"/>
            </a:endParaRPr>
          </a:p>
          <a:p>
            <a:pPr marL="0" indent="0">
              <a:buNone/>
            </a:pPr>
            <a:r>
              <a:rPr lang="nb-NO">
                <a:hlinkClick r:id="rId4"/>
              </a:rPr>
              <a:t>https://learn.microsoft.com/en-us/azure/cloud-adoption-framework/</a:t>
            </a:r>
            <a:endParaRPr lang="nb-NO"/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nb-NO">
                <a:hlinkClick r:id="rId5"/>
              </a:rPr>
              <a:t>https://github.com/Azure/ALZ-Bicep</a:t>
            </a:r>
            <a:endParaRPr lang="nb-NO"/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nb-NO">
                <a:hlinkClick r:id="rId6"/>
              </a:rPr>
              <a:t>https://www.linkedin.com/company/sparebank-1-utvikling</a:t>
            </a: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r>
              <a:rPr lang="nb-NO">
                <a:hlinkClick r:id="rId7"/>
              </a:rPr>
              <a:t>https://github.com/sparebank1utvikling/Ignite2022</a:t>
            </a: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r>
              <a:rPr lang="nb-NO">
                <a:hlinkClick r:id="rId8"/>
              </a:rPr>
              <a:t>https://www.kode24.no/artikkel/sann-lager-sparebank-1-sin-nye-skyplattform-tidlig-ute-med-bicep/77426381</a:t>
            </a: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D171F9A-B472-9B0A-D344-C79AB73AF4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0501" y="2253779"/>
            <a:ext cx="4189034" cy="4189034"/>
          </a:xfrm>
          <a:prstGeom prst="rect">
            <a:avLst/>
          </a:prstGeom>
        </p:spPr>
      </p:pic>
      <p:pic>
        <p:nvPicPr>
          <p:cNvPr id="5" name="logo_blaa">
            <a:extLst>
              <a:ext uri="{FF2B5EF4-FFF2-40B4-BE49-F238E27FC236}">
                <a16:creationId xmlns:a16="http://schemas.microsoft.com/office/drawing/2014/main" id="{22039D99-1206-2138-5F72-27F88C68A47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54" y="3919796"/>
            <a:ext cx="2950037" cy="65160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A25304-FCA7-7EC7-5E69-71B5D46CB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8491" y="557450"/>
            <a:ext cx="4299991" cy="19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9B429C-AA9B-94E3-0DCC-F96B168214AA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253467-C1CB-0D59-63C9-3DD12021E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Q &amp; 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879AD1F-0CCE-69BA-FFB8-DAAE41072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200A7A70-2469-C31F-05EA-7034053DE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1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Microsoft Ignite</a:t>
            </a:r>
          </a:p>
        </p:txBody>
      </p:sp>
    </p:spTree>
    <p:extLst>
      <p:ext uri="{BB962C8B-B14F-4D97-AF65-F5344CB8AC3E}">
        <p14:creationId xmlns:p14="http://schemas.microsoft.com/office/powerpoint/2010/main" val="9114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741242-EF79-019E-E581-31FAC7D7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Speakers</a:t>
            </a:r>
            <a:endParaRPr lang="nb-NO">
              <a:highlight>
                <a:srgbClr val="FFFF00"/>
              </a:highlight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CE2915-1411-AAC7-5B34-2E450058B0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86579" y="6342391"/>
            <a:ext cx="1792828" cy="396000"/>
          </a:xfrm>
        </p:spPr>
        <p:txBody>
          <a:bodyPr/>
          <a:lstStyle/>
          <a:p>
            <a:endParaRPr lang="nb-NO"/>
          </a:p>
        </p:txBody>
      </p:sp>
      <p:pic>
        <p:nvPicPr>
          <p:cNvPr id="12" name="Picture 11" descr="A picture containing text, person, person, posing&#10;&#10;Description automatically generated">
            <a:extLst>
              <a:ext uri="{FF2B5EF4-FFF2-40B4-BE49-F238E27FC236}">
                <a16:creationId xmlns:a16="http://schemas.microsoft.com/office/drawing/2014/main" id="{EDB5FD36-B189-2245-D29A-EC91AF6F3E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61" y="1634528"/>
            <a:ext cx="2757373" cy="2755867"/>
          </a:xfrm>
          <a:prstGeom prst="rect">
            <a:avLst/>
          </a:prstGeom>
        </p:spPr>
      </p:pic>
      <p:pic>
        <p:nvPicPr>
          <p:cNvPr id="14" name="Picture 1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A55B316-2188-E7CB-13A0-88C4232EF2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506" y="1634528"/>
            <a:ext cx="2757373" cy="27558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3B1850-7EEB-6BC8-8064-701B03048531}"/>
              </a:ext>
            </a:extLst>
          </p:cNvPr>
          <p:cNvSpPr txBox="1"/>
          <p:nvPr/>
        </p:nvSpPr>
        <p:spPr>
          <a:xfrm>
            <a:off x="4679917" y="4775105"/>
            <a:ext cx="252986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b-NO" b="1">
                <a:solidFill>
                  <a:srgbClr val="002776"/>
                </a:solidFill>
                <a:latin typeface="SpareBank 1"/>
              </a:rPr>
              <a:t>Matthew Greenham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Azure Team leader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SpareBank 1 Utvikling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27622-9BF3-FB9B-33F4-829C726293CB}"/>
              </a:ext>
            </a:extLst>
          </p:cNvPr>
          <p:cNvSpPr txBox="1"/>
          <p:nvPr/>
        </p:nvSpPr>
        <p:spPr>
          <a:xfrm>
            <a:off x="7912506" y="4775105"/>
            <a:ext cx="3087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b="1">
                <a:solidFill>
                  <a:srgbClr val="002776"/>
                </a:solidFill>
              </a:rPr>
              <a:t>Erhan Sanlioglu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Azure Platform Developer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SpareBank 1 Utvikling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6E56249-4737-2274-C204-428B56E8DB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816" y="1634527"/>
            <a:ext cx="2757373" cy="275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96DF3-3CF9-55F3-A895-F164C22715A8}"/>
              </a:ext>
            </a:extLst>
          </p:cNvPr>
          <p:cNvSpPr txBox="1"/>
          <p:nvPr/>
        </p:nvSpPr>
        <p:spPr>
          <a:xfrm>
            <a:off x="977067" y="4775105"/>
            <a:ext cx="29186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b-NO" b="1" err="1">
                <a:solidFill>
                  <a:srgbClr val="002776"/>
                </a:solidFill>
                <a:latin typeface="SpareBank 1"/>
              </a:rPr>
              <a:t>Zachery</a:t>
            </a:r>
            <a:r>
              <a:rPr lang="nb-NO" b="1">
                <a:solidFill>
                  <a:srgbClr val="002776"/>
                </a:solidFill>
                <a:latin typeface="SpareBank 1"/>
              </a:rPr>
              <a:t> Olinske</a:t>
            </a:r>
          </a:p>
          <a:p>
            <a:pPr algn="ctr"/>
            <a:r>
              <a:rPr lang="nb-NO" err="1">
                <a:solidFill>
                  <a:srgbClr val="002776"/>
                </a:solidFill>
                <a:latin typeface="SpareBank 1"/>
              </a:rPr>
              <a:t>Cloud</a:t>
            </a:r>
            <a:r>
              <a:rPr lang="nb-NO">
                <a:solidFill>
                  <a:srgbClr val="002776"/>
                </a:solidFill>
                <a:latin typeface="SpareBank 1"/>
              </a:rPr>
              <a:t> Solution Architect</a:t>
            </a:r>
            <a:endParaRPr lang="nb-NO">
              <a:solidFill>
                <a:srgbClr val="002776"/>
              </a:solidFill>
            </a:endParaRPr>
          </a:p>
          <a:p>
            <a:pPr algn="ctr"/>
            <a:r>
              <a:rPr lang="nb-NO">
                <a:solidFill>
                  <a:srgbClr val="002776"/>
                </a:solidFill>
              </a:rPr>
              <a:t>Microsoft Norway</a:t>
            </a:r>
          </a:p>
        </p:txBody>
      </p:sp>
    </p:spTree>
    <p:extLst>
      <p:ext uri="{BB962C8B-B14F-4D97-AF65-F5344CB8AC3E}">
        <p14:creationId xmlns:p14="http://schemas.microsoft.com/office/powerpoint/2010/main" val="165888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CF803E9B-F365-194A-BE43-971AC5581756}"/>
              </a:ext>
            </a:extLst>
          </p:cNvPr>
          <p:cNvSpPr/>
          <p:nvPr/>
        </p:nvSpPr>
        <p:spPr>
          <a:xfrm>
            <a:off x="0" y="-195836"/>
            <a:ext cx="12192000" cy="70538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3B75BDC-386C-1F4B-AA7F-3A4A4E0EB0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857" y="3458887"/>
            <a:ext cx="2779641" cy="15635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AA02789-9A73-E54C-9035-750F1C2D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382" y="2930013"/>
            <a:ext cx="1572119" cy="1682442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B6EF4747-8A20-8042-9531-CD0F11C52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32" y="1902806"/>
            <a:ext cx="4661287" cy="1305162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BEE9FBEF-C532-284C-A24E-430DF3E7A2C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678" y="5273355"/>
            <a:ext cx="3271466" cy="551952"/>
          </a:xfrm>
          <a:prstGeom prst="rect">
            <a:avLst/>
          </a:prstGeom>
        </p:spPr>
      </p:pic>
      <p:pic>
        <p:nvPicPr>
          <p:cNvPr id="22" name="Bilde 21" descr="Et bilde som inneholder tekst&#10;&#10;Automatisk generert beskrivelse">
            <a:extLst>
              <a:ext uri="{FF2B5EF4-FFF2-40B4-BE49-F238E27FC236}">
                <a16:creationId xmlns:a16="http://schemas.microsoft.com/office/drawing/2014/main" id="{A1BE0031-A875-4087-9183-73D075E8DB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006" y="1945938"/>
            <a:ext cx="1705550" cy="1705550"/>
          </a:xfrm>
          <a:prstGeom prst="rect">
            <a:avLst/>
          </a:prstGeom>
        </p:spPr>
      </p:pic>
      <p:pic>
        <p:nvPicPr>
          <p:cNvPr id="25" name="Bilde 24" descr="Et bilde som inneholder tekst&#10;&#10;Automatisk generert beskrivelse">
            <a:extLst>
              <a:ext uri="{FF2B5EF4-FFF2-40B4-BE49-F238E27FC236}">
                <a16:creationId xmlns:a16="http://schemas.microsoft.com/office/drawing/2014/main" id="{4651CA2B-07FC-40E1-A3F6-4C185B00FFA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6504" y="4943015"/>
            <a:ext cx="2583469" cy="15268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100CD97-56B7-76DA-E746-7031EA545DC0}"/>
              </a:ext>
            </a:extLst>
          </p:cNvPr>
          <p:cNvSpPr txBox="1">
            <a:spLocks/>
          </p:cNvSpPr>
          <p:nvPr/>
        </p:nvSpPr>
        <p:spPr>
          <a:xfrm>
            <a:off x="337455" y="195836"/>
            <a:ext cx="11746390" cy="554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207D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000" err="1">
                <a:solidFill>
                  <a:srgbClr val="002776"/>
                </a:solidFill>
                <a:latin typeface="+mj-lt"/>
              </a:rPr>
              <a:t>Some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 of </a:t>
            </a:r>
            <a:r>
              <a:rPr lang="nb-NO" sz="4000" err="1">
                <a:solidFill>
                  <a:srgbClr val="002776"/>
                </a:solidFill>
                <a:latin typeface="+mj-lt"/>
              </a:rPr>
              <a:t>the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 brands in </a:t>
            </a:r>
            <a:r>
              <a:rPr lang="nb-NO" sz="4000" err="1">
                <a:solidFill>
                  <a:srgbClr val="002776"/>
                </a:solidFill>
                <a:latin typeface="+mj-lt"/>
              </a:rPr>
              <a:t>the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 </a:t>
            </a:r>
            <a:r>
              <a:rPr lang="nb-NO">
                <a:solidFill>
                  <a:srgbClr val="002776"/>
                </a:solidFill>
              </a:rPr>
              <a:t>S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pareBank 1 Alliance</a:t>
            </a:r>
          </a:p>
        </p:txBody>
      </p:sp>
    </p:spTree>
    <p:extLst>
      <p:ext uri="{BB962C8B-B14F-4D97-AF65-F5344CB8AC3E}">
        <p14:creationId xmlns:p14="http://schemas.microsoft.com/office/powerpoint/2010/main" val="775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orgeskart_30s" descr="Norgeskart_30s">
            <a:extLst>
              <a:ext uri="{FF2B5EF4-FFF2-40B4-BE49-F238E27FC236}">
                <a16:creationId xmlns:a16="http://schemas.microsoft.com/office/drawing/2014/main" id="{D72A7EA3-8379-404F-9583-1074237BA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309" y="347"/>
            <a:ext cx="12191383" cy="6857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36014-991A-0349-A6D7-E5DEFC7FC177}"/>
              </a:ext>
            </a:extLst>
          </p:cNvPr>
          <p:cNvSpPr txBox="1"/>
          <p:nvPr/>
        </p:nvSpPr>
        <p:spPr>
          <a:xfrm>
            <a:off x="720404" y="484834"/>
            <a:ext cx="4681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SpareBank 1 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is a </a:t>
            </a:r>
            <a:r>
              <a:rPr lang="nb-NO" sz="2400" err="1">
                <a:solidFill>
                  <a:prstClr val="white"/>
                </a:solidFill>
                <a:latin typeface="SpareBank 1 Title" panose="020B0500030000000000" pitchFamily="34" charset="0"/>
              </a:rPr>
              <a:t>family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 of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13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independents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banks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with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strong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local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connections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across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the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lang="nb-NO" sz="2400" err="1">
                <a:solidFill>
                  <a:prstClr val="white"/>
                </a:solidFill>
                <a:latin typeface="SpareBank 1 Title" panose="020B0500030000000000" pitchFamily="34" charset="0"/>
              </a:rPr>
              <a:t>whole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 of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Norway. </a:t>
            </a:r>
            <a:b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</a:br>
            <a:endParaRPr kumimoji="0" lang="nb-NO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areBank 1 Title" panose="020B0500030000000000" pitchFamily="34" charset="0"/>
              <a:ea typeface="+mn-ea"/>
              <a:cs typeface="+mn-cs"/>
            </a:endParaRPr>
          </a:p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Our </a:t>
            </a:r>
            <a:r>
              <a:rPr lang="nb-NO" sz="2400" err="1">
                <a:solidFill>
                  <a:prstClr val="white"/>
                </a:solidFill>
                <a:latin typeface="SpareBank 1 Title" panose="020B0500030000000000" pitchFamily="34" charset="0"/>
              </a:rPr>
              <a:t>shared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 brand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is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governed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by SpareBank 1 Utvikling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B8B9F-709D-3E47-A0FD-18D65460A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471" y="6171713"/>
            <a:ext cx="2101221" cy="6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52BD707-7676-4497-8575-915B2F88D1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029" y="3239301"/>
            <a:ext cx="2002789" cy="576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6775C37-3696-574A-B566-72104BF76F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4845" y="661432"/>
            <a:ext cx="9822309" cy="554037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13  </a:t>
            </a:r>
            <a:r>
              <a:rPr lang="nb-NO" err="1">
                <a:solidFill>
                  <a:schemeClr val="bg1"/>
                </a:solidFill>
              </a:rPr>
              <a:t>independent</a:t>
            </a:r>
            <a:r>
              <a:rPr lang="nb-NO">
                <a:solidFill>
                  <a:schemeClr val="bg1"/>
                </a:solidFill>
              </a:rPr>
              <a:t> SpareBank 1 banks in Norway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BB842FF-E9C9-3E48-8A0C-DCBB023F93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13" y="3275301"/>
            <a:ext cx="2016000" cy="57600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DD06415-641A-2140-AE79-8791CE5CEC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124" y="3275301"/>
            <a:ext cx="2139231" cy="540000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EE90EE18-C3C8-8D48-8C30-8C0CD7B8D1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13" y="4323928"/>
            <a:ext cx="2016000" cy="576000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28945289-0131-AA40-9012-A29FB14531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029" y="2187325"/>
            <a:ext cx="2016000" cy="57600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5002D8C8-5096-3A4B-B582-AD605F556C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263" y="5343549"/>
            <a:ext cx="2156308" cy="57600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4427E8F7-7CB8-F74F-BDCD-BCB1CEE3BF1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5241" y="3239301"/>
            <a:ext cx="2281846" cy="576000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D61B38F1-33BF-A94A-B062-3D71F714B83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355" y="2187325"/>
            <a:ext cx="2016000" cy="576000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38AE686A-BB8C-2045-B807-D64B39E4804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029" y="4291573"/>
            <a:ext cx="2016000" cy="576000"/>
          </a:xfrm>
          <a:prstGeom prst="rect">
            <a:avLst/>
          </a:prstGeom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DD946C83-F242-524F-BC99-43D5893172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13" y="2187325"/>
            <a:ext cx="2016000" cy="5760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A503E09E-07A9-7240-BD79-0FCB72877F0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933" y="2187325"/>
            <a:ext cx="1942154" cy="5760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E3BB492C-F22A-9948-9175-78BFAD2D306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043" y="4291277"/>
            <a:ext cx="1956044" cy="562556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3DC4CA96-9D9F-E24B-AB9E-D4D9ABB40A7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433" y="4291573"/>
            <a:ext cx="2015999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FE74DBF-7280-A43E-4D0B-861F4A40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8F4A6-CB81-4A5F-BF23-45FCD63A79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64733" y="3516818"/>
            <a:ext cx="2369381" cy="300037"/>
          </a:xfrm>
        </p:spPr>
        <p:txBody>
          <a:bodyPr/>
          <a:lstStyle/>
          <a:p>
            <a:r>
              <a:rPr lang="nb-NO"/>
              <a:t>Azure </a:t>
            </a:r>
            <a:r>
              <a:rPr lang="nb-NO" err="1"/>
              <a:t>Bicep</a:t>
            </a:r>
            <a:endParaRPr lang="nb-NO"/>
          </a:p>
          <a:p>
            <a:endParaRPr lang="nb-NO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5DDAFF2-3039-E6A2-2067-45DB8BB92242}"/>
              </a:ext>
            </a:extLst>
          </p:cNvPr>
          <p:cNvSpPr txBox="1">
            <a:spLocks/>
          </p:cNvSpPr>
          <p:nvPr/>
        </p:nvSpPr>
        <p:spPr>
          <a:xfrm>
            <a:off x="2109364" y="2002739"/>
            <a:ext cx="3384293" cy="300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207D"/>
                </a:solidFill>
                <a:latin typeface="SpareBank 1 Medium" panose="020B0500030000000000" pitchFamily="34" charset="0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err="1"/>
              <a:t>Azure</a:t>
            </a:r>
            <a:r>
              <a:rPr lang="nb-NO"/>
              <a:t> </a:t>
            </a:r>
            <a:r>
              <a:rPr lang="nb-NO" err="1"/>
              <a:t>DevOps</a:t>
            </a:r>
            <a:endParaRPr lang="nb-NO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01BD798-53FC-C145-13F3-2DFA990EB3AC}"/>
              </a:ext>
            </a:extLst>
          </p:cNvPr>
          <p:cNvSpPr txBox="1">
            <a:spLocks/>
          </p:cNvSpPr>
          <p:nvPr/>
        </p:nvSpPr>
        <p:spPr>
          <a:xfrm>
            <a:off x="2109364" y="2297507"/>
            <a:ext cx="3258122" cy="654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Code </a:t>
            </a:r>
            <a:r>
              <a:rPr lang="nb-NO" err="1"/>
              <a:t>repository</a:t>
            </a:r>
            <a:endParaRPr lang="nb-NO"/>
          </a:p>
          <a:p>
            <a:r>
              <a:rPr lang="nb-NO"/>
              <a:t>Project planning / </a:t>
            </a:r>
            <a:r>
              <a:rPr lang="nb-NO" err="1"/>
              <a:t>kanban</a:t>
            </a:r>
            <a:r>
              <a:rPr lang="nb-NO"/>
              <a:t> </a:t>
            </a:r>
            <a:r>
              <a:rPr lang="nb-NO" err="1"/>
              <a:t>board</a:t>
            </a:r>
            <a:endParaRPr lang="nb-NO"/>
          </a:p>
          <a:p>
            <a:r>
              <a:rPr lang="nb-NO"/>
              <a:t>pipelines (CI/CD)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E94598-020D-399F-DBA8-89BA18F42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801" y="1927127"/>
            <a:ext cx="1094381" cy="1094381"/>
          </a:xfrm>
          <a:prstGeom prst="rect">
            <a:avLst/>
          </a:prstGeo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093285A-9715-434B-B781-511FEB3C502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0" y="3397177"/>
            <a:ext cx="1176282" cy="1176282"/>
          </a:xfrm>
        </p:spPr>
      </p:pic>
      <p:pic>
        <p:nvPicPr>
          <p:cNvPr id="5" name="logo_blaa">
            <a:extLst>
              <a:ext uri="{FF2B5EF4-FFF2-40B4-BE49-F238E27FC236}">
                <a16:creationId xmlns:a16="http://schemas.microsoft.com/office/drawing/2014/main" id="{B0123B83-173D-1F84-2300-838F866CC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19" name="Picture 5" descr="Logo&#10;&#10;Description automatically generated">
            <a:extLst>
              <a:ext uri="{FF2B5EF4-FFF2-40B4-BE49-F238E27FC236}">
                <a16:creationId xmlns:a16="http://schemas.microsoft.com/office/drawing/2014/main" id="{5A03F158-3901-7FE2-0E35-9E4E97DB1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" y="511245"/>
            <a:ext cx="1316893" cy="1316893"/>
          </a:xfrm>
          <a:prstGeom prst="rect">
            <a:avLst/>
          </a:prstGeom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9C74604-7DA8-5036-8390-DE28C6B7F346}"/>
              </a:ext>
            </a:extLst>
          </p:cNvPr>
          <p:cNvSpPr txBox="1">
            <a:spLocks/>
          </p:cNvSpPr>
          <p:nvPr/>
        </p:nvSpPr>
        <p:spPr>
          <a:xfrm>
            <a:off x="2109364" y="1127828"/>
            <a:ext cx="3691178" cy="300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207D"/>
                </a:solidFill>
                <a:latin typeface="SpareBank 1 Medium" panose="020B0500030000000000" pitchFamily="34" charset="0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CAF &amp; ALZ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9FEB9C8-C291-DFB9-527A-4FF8F10C5C90}"/>
              </a:ext>
            </a:extLst>
          </p:cNvPr>
          <p:cNvSpPr txBox="1">
            <a:spLocks/>
          </p:cNvSpPr>
          <p:nvPr/>
        </p:nvSpPr>
        <p:spPr>
          <a:xfrm>
            <a:off x="2109364" y="3850503"/>
            <a:ext cx="3258122" cy="654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err="1"/>
              <a:t>Infrastructure</a:t>
            </a:r>
            <a:r>
              <a:rPr lang="nb-NO"/>
              <a:t> as Code</a:t>
            </a:r>
          </a:p>
          <a:p>
            <a:r>
              <a:rPr lang="nb-NO" err="1"/>
              <a:t>Declarative</a:t>
            </a:r>
            <a:r>
              <a:rPr lang="nb-NO"/>
              <a:t> </a:t>
            </a:r>
            <a:r>
              <a:rPr lang="nb-NO" err="1"/>
              <a:t>Infrastructure</a:t>
            </a:r>
            <a:endParaRPr lang="nb-NO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D50F6E8F-FBE5-2979-5A43-83FEF6A03613}"/>
              </a:ext>
            </a:extLst>
          </p:cNvPr>
          <p:cNvGrpSpPr/>
          <p:nvPr/>
        </p:nvGrpSpPr>
        <p:grpSpPr>
          <a:xfrm>
            <a:off x="5894668" y="374274"/>
            <a:ext cx="5498100" cy="5434996"/>
            <a:chOff x="5914354" y="554749"/>
            <a:chExt cx="5498100" cy="5434996"/>
          </a:xfrm>
        </p:grpSpPr>
        <p:graphicFrame>
          <p:nvGraphicFramePr>
            <p:cNvPr id="45" name="Diagram 44">
              <a:extLst>
                <a:ext uri="{FF2B5EF4-FFF2-40B4-BE49-F238E27FC236}">
                  <a16:creationId xmlns:a16="http://schemas.microsoft.com/office/drawing/2014/main" id="{1E096CAA-71F8-9A68-7F10-CF46A63E0D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878376"/>
                </p:ext>
              </p:extLst>
            </p:nvPr>
          </p:nvGraphicFramePr>
          <p:xfrm>
            <a:off x="5959944" y="1458322"/>
            <a:ext cx="5406920" cy="3745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46" name="Picture 5" descr="Logo&#10;&#10;Description automatically generated">
              <a:extLst>
                <a:ext uri="{FF2B5EF4-FFF2-40B4-BE49-F238E27FC236}">
                  <a16:creationId xmlns:a16="http://schemas.microsoft.com/office/drawing/2014/main" id="{D46AFC50-218C-9228-BCF0-CF97B2904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538" y="2361395"/>
              <a:ext cx="1765229" cy="1765229"/>
            </a:xfrm>
            <a:prstGeom prst="rect">
              <a:avLst/>
            </a:prstGeom>
          </p:spPr>
        </p:pic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F09D9EA-7DFB-C20B-8947-45A421A1E290}"/>
                </a:ext>
              </a:extLst>
            </p:cNvPr>
            <p:cNvSpPr/>
            <p:nvPr/>
          </p:nvSpPr>
          <p:spPr>
            <a:xfrm>
              <a:off x="5914354" y="554749"/>
              <a:ext cx="5498100" cy="5386564"/>
            </a:xfrm>
            <a:prstGeom prst="ellipse">
              <a:avLst/>
            </a:prstGeom>
            <a:noFill/>
            <a:ln w="508000">
              <a:solidFill>
                <a:srgbClr val="204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8" name="TekstSylinder 47">
              <a:extLst>
                <a:ext uri="{FF2B5EF4-FFF2-40B4-BE49-F238E27FC236}">
                  <a16:creationId xmlns:a16="http://schemas.microsoft.com/office/drawing/2014/main" id="{5F6D3BE7-CDA7-97D2-18C9-3D13F4702D6D}"/>
                </a:ext>
              </a:extLst>
            </p:cNvPr>
            <p:cNvSpPr txBox="1"/>
            <p:nvPr/>
          </p:nvSpPr>
          <p:spPr>
            <a:xfrm rot="21388890">
              <a:off x="7178690" y="4464471"/>
              <a:ext cx="3183807" cy="152527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881151"/>
                </a:avLst>
              </a:prstTxWarp>
              <a:spAutoFit/>
            </a:bodyPr>
            <a:lstStyle/>
            <a:p>
              <a:r>
                <a:rPr lang="nb-NO" b="1" err="1">
                  <a:solidFill>
                    <a:schemeClr val="bg1"/>
                  </a:solidFill>
                </a:rPr>
                <a:t>Cloud</a:t>
              </a:r>
              <a:r>
                <a:rPr lang="nb-NO" b="1">
                  <a:solidFill>
                    <a:schemeClr val="bg1"/>
                  </a:solidFill>
                </a:rPr>
                <a:t> </a:t>
              </a:r>
              <a:r>
                <a:rPr lang="nb-NO" b="1" err="1">
                  <a:solidFill>
                    <a:schemeClr val="bg1"/>
                  </a:solidFill>
                </a:rPr>
                <a:t>Adoption</a:t>
              </a:r>
              <a:r>
                <a:rPr lang="nb-NO" b="1">
                  <a:solidFill>
                    <a:schemeClr val="bg1"/>
                  </a:solidFill>
                </a:rPr>
                <a:t> Framework</a:t>
              </a:r>
            </a:p>
          </p:txBody>
        </p:sp>
        <p:sp>
          <p:nvSpPr>
            <p:cNvPr id="9" name="TekstSylinder 8">
              <a:extLst>
                <a:ext uri="{FF2B5EF4-FFF2-40B4-BE49-F238E27FC236}">
                  <a16:creationId xmlns:a16="http://schemas.microsoft.com/office/drawing/2014/main" id="{B532E146-8795-301A-3749-C70F5295DF21}"/>
                </a:ext>
              </a:extLst>
            </p:cNvPr>
            <p:cNvSpPr txBox="1"/>
            <p:nvPr/>
          </p:nvSpPr>
          <p:spPr>
            <a:xfrm>
              <a:off x="6907061" y="4246938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/>
                <a:t>Networking</a:t>
              </a:r>
            </a:p>
          </p:txBody>
        </p:sp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C548E9F0-8761-BE4C-0FC1-F228B6C97212}"/>
                </a:ext>
              </a:extLst>
            </p:cNvPr>
            <p:cNvSpPr txBox="1"/>
            <p:nvPr/>
          </p:nvSpPr>
          <p:spPr>
            <a:xfrm>
              <a:off x="9785244" y="3208147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/>
                <a:t>Management</a:t>
              </a:r>
            </a:p>
          </p:txBody>
        </p:sp>
        <p:sp>
          <p:nvSpPr>
            <p:cNvPr id="11" name="TekstSylinder 10">
              <a:extLst>
                <a:ext uri="{FF2B5EF4-FFF2-40B4-BE49-F238E27FC236}">
                  <a16:creationId xmlns:a16="http://schemas.microsoft.com/office/drawing/2014/main" id="{CF01FA5C-3DC9-922A-375E-4EDA33111551}"/>
                </a:ext>
              </a:extLst>
            </p:cNvPr>
            <p:cNvSpPr txBox="1"/>
            <p:nvPr/>
          </p:nvSpPr>
          <p:spPr>
            <a:xfrm>
              <a:off x="9499855" y="4245101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err="1"/>
                <a:t>Governance</a:t>
              </a:r>
              <a:endParaRPr lang="nb-NO" sz="1000"/>
            </a:p>
          </p:txBody>
        </p:sp>
        <p:sp>
          <p:nvSpPr>
            <p:cNvPr id="13" name="TekstSylinder 12">
              <a:extLst>
                <a:ext uri="{FF2B5EF4-FFF2-40B4-BE49-F238E27FC236}">
                  <a16:creationId xmlns:a16="http://schemas.microsoft.com/office/drawing/2014/main" id="{86AA18D2-ED45-92CA-27F7-E2AE060BCF9D}"/>
                </a:ext>
              </a:extLst>
            </p:cNvPr>
            <p:cNvSpPr txBox="1"/>
            <p:nvPr/>
          </p:nvSpPr>
          <p:spPr>
            <a:xfrm>
              <a:off x="8179068" y="4756344"/>
              <a:ext cx="984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sz="1000">
                  <a:solidFill>
                    <a:schemeClr val="bg1"/>
                  </a:solidFill>
                </a:rPr>
                <a:t>Resource </a:t>
              </a:r>
            </a:p>
            <a:p>
              <a:pPr algn="ctr"/>
              <a:r>
                <a:rPr lang="nb-NO" sz="1000">
                  <a:solidFill>
                    <a:schemeClr val="bg1"/>
                  </a:solidFill>
                </a:rPr>
                <a:t>Organization</a:t>
              </a:r>
            </a:p>
          </p:txBody>
        </p:sp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7F5491CB-1827-BD57-21D8-FE3FA0844483}"/>
                </a:ext>
              </a:extLst>
            </p:cNvPr>
            <p:cNvSpPr txBox="1"/>
            <p:nvPr/>
          </p:nvSpPr>
          <p:spPr>
            <a:xfrm rot="652061">
              <a:off x="7422847" y="615716"/>
              <a:ext cx="3183807" cy="1525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298780"/>
                </a:avLst>
              </a:prstTxWarp>
              <a:spAutoFit/>
            </a:bodyPr>
            <a:lstStyle/>
            <a:p>
              <a:r>
                <a:rPr lang="nb-NO" b="1" err="1">
                  <a:solidFill>
                    <a:schemeClr val="bg1"/>
                  </a:solidFill>
                </a:rPr>
                <a:t>Azure</a:t>
              </a:r>
              <a:r>
                <a:rPr lang="nb-NO" b="1">
                  <a:solidFill>
                    <a:schemeClr val="bg1"/>
                  </a:solidFill>
                </a:rPr>
                <a:t> Landing Zone</a:t>
              </a:r>
            </a:p>
          </p:txBody>
        </p:sp>
      </p:grpSp>
      <p:pic>
        <p:nvPicPr>
          <p:cNvPr id="21" name="Picture 5" descr="Logo&#10;&#10;Description automatically generated">
            <a:extLst>
              <a:ext uri="{FF2B5EF4-FFF2-40B4-BE49-F238E27FC236}">
                <a16:creationId xmlns:a16="http://schemas.microsoft.com/office/drawing/2014/main" id="{65576596-8F06-B104-F771-309EDF4EF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271" y="2422409"/>
            <a:ext cx="1316893" cy="1316893"/>
          </a:xfrm>
          <a:prstGeom prst="rect">
            <a:avLst/>
          </a:prstGeom>
        </p:spPr>
      </p:pic>
      <p:pic>
        <p:nvPicPr>
          <p:cNvPr id="2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078C63E2-C567-D7E8-99CF-E0D56092A6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800" y="4949128"/>
            <a:ext cx="938335" cy="956401"/>
          </a:xfrm>
          <a:prstGeom prst="rect">
            <a:avLst/>
          </a:prstGeom>
        </p:spPr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C67ACBA-F556-8230-E624-FC86CDFE6961}"/>
              </a:ext>
            </a:extLst>
          </p:cNvPr>
          <p:cNvSpPr txBox="1">
            <a:spLocks/>
          </p:cNvSpPr>
          <p:nvPr/>
        </p:nvSpPr>
        <p:spPr>
          <a:xfrm>
            <a:off x="2109364" y="5135931"/>
            <a:ext cx="3691178" cy="300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207D"/>
                </a:solidFill>
                <a:latin typeface="SpareBank 1 Medium" panose="020B0500030000000000" pitchFamily="34" charset="0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err="1"/>
              <a:t>Multi-Tenant</a:t>
            </a:r>
            <a:r>
              <a:rPr lang="nb-NO"/>
              <a:t> </a:t>
            </a:r>
            <a:r>
              <a:rPr lang="nb-NO" err="1"/>
              <a:t>deployment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285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61745 0.29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72" y="146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61497 -0.2784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68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SpareBank1">
      <a:dk1>
        <a:sysClr val="windowText" lastClr="000000"/>
      </a:dk1>
      <a:lt1>
        <a:sysClr val="window" lastClr="FFFFFF"/>
      </a:lt1>
      <a:dk2>
        <a:srgbClr val="005AA4"/>
      </a:dk2>
      <a:lt2>
        <a:srgbClr val="B7CEE6"/>
      </a:lt2>
      <a:accent1>
        <a:srgbClr val="005AA4"/>
      </a:accent1>
      <a:accent2>
        <a:srgbClr val="002776"/>
      </a:accent2>
      <a:accent3>
        <a:srgbClr val="7EB5D2"/>
      </a:accent3>
      <a:accent4>
        <a:srgbClr val="F8E9DD"/>
      </a:accent4>
      <a:accent5>
        <a:srgbClr val="D3D3EA"/>
      </a:accent5>
      <a:accent6>
        <a:srgbClr val="EE8D9C"/>
      </a:accent6>
      <a:hlink>
        <a:srgbClr val="0563C1"/>
      </a:hlink>
      <a:folHlink>
        <a:srgbClr val="954F72"/>
      </a:folHlink>
    </a:clrScheme>
    <a:fontScheme name="SpareBank1">
      <a:majorFont>
        <a:latin typeface="SpareBank 1 Title"/>
        <a:ea typeface=""/>
        <a:cs typeface=""/>
      </a:majorFont>
      <a:minorFont>
        <a:latin typeface="SpareBank 1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B1 Mal.potx" id="{8450B948-2DEB-46C1-B52D-E98B9DFEA94F}" vid="{B8705029-BF4A-4202-BA3D-78B124A84A71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  <wetp:taskpane dockstate="right" visibility="0" width="350" row="11">
    <wetp:webextensionref xmlns:r="http://schemas.openxmlformats.org/officeDocument/2006/relationships" r:id="rId2"/>
  </wetp:taskpane>
  <wetp:taskpane dockstate="right" visibility="0" width="350" row="1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B56DB914-30FA-479A-A08C-F066C773B017}">
  <we:reference id="f7da559f-5105-4956-bf32-5c706edeb727" version="2.0.1.0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D1CE03F-DB90-46CB-9FC0-D3B85863C459}">
  <we:reference id="b5c09e55-3dce-4edd-868c-cc5152671239" version="1.0.0.4" store="EXCatalog" storeType="EXCatalog"/>
  <we:alternateReferences/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FDC0DC0-9262-4A24-80B8-069B9642ED1D}">
  <we:reference id="wa104380594" version="2.0.0.0" store="en-001" storeType="OMEX"/>
  <we:alternateReferences>
    <we:reference id="WA104380594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82FC97A4EB864EBF6B6ADD443A67CC" ma:contentTypeVersion="11" ma:contentTypeDescription="Opprett et nytt dokument." ma:contentTypeScope="" ma:versionID="1243dad0bdc800c2168160044757ccfa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9f2b7ce840c78a2065a44a5a957cc1d0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29446-100F-470B-912B-125BFAD232C9}">
  <ds:schemaRefs>
    <ds:schemaRef ds:uri="3b00a67f-9791-437e-b702-303a706ea0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051E578-F59C-4AA4-A064-60F38B77ED57}">
  <ds:schemaRefs>
    <ds:schemaRef ds:uri="3b00a67f-9791-437e-b702-303a706ea0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BCDED5-7808-4D8F-8B8F-548E48E347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SpareBank 1 mal</Template>
  <TotalTime>1</TotalTime>
  <Words>1375</Words>
  <Application>Microsoft Office PowerPoint</Application>
  <PresentationFormat>Widescreen</PresentationFormat>
  <Paragraphs>432</Paragraphs>
  <Slides>33</Slides>
  <Notes>33</Notes>
  <HiddenSlides>0</HiddenSlides>
  <MMClips>1</MMClips>
  <ScaleCrop>false</ScaleCrop>
  <HeadingPairs>
    <vt:vector size="6" baseType="variant">
      <vt:variant>
        <vt:lpstr>Brukte skrifter</vt:lpstr>
      </vt:variant>
      <vt:variant>
        <vt:i4>13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33</vt:i4>
      </vt:variant>
    </vt:vector>
  </HeadingPairs>
  <TitlesOfParts>
    <vt:vector size="48" baseType="lpstr">
      <vt:lpstr>Segoe UI</vt:lpstr>
      <vt:lpstr>SpareBank 1 Title</vt:lpstr>
      <vt:lpstr>SpareBank1-regular</vt:lpstr>
      <vt:lpstr>Consolas</vt:lpstr>
      <vt:lpstr>SpareBank 1</vt:lpstr>
      <vt:lpstr>Arial</vt:lpstr>
      <vt:lpstr>Segoe UI Semilight</vt:lpstr>
      <vt:lpstr>Calibri Light</vt:lpstr>
      <vt:lpstr>SpareBank 1 Medium</vt:lpstr>
      <vt:lpstr>SpareBank 1 Title Light</vt:lpstr>
      <vt:lpstr>Times New Roman</vt:lpstr>
      <vt:lpstr>SpareBank 1 Light</vt:lpstr>
      <vt:lpstr>Calibri</vt:lpstr>
      <vt:lpstr>Office Theme</vt:lpstr>
      <vt:lpstr>Office-tema</vt:lpstr>
      <vt:lpstr>Microsoft Ignite</vt:lpstr>
      <vt:lpstr>Delivering a multi-tenant Azure platform with a single deployment</vt:lpstr>
      <vt:lpstr>PowerPoint-presentasjon</vt:lpstr>
      <vt:lpstr>Speakers</vt:lpstr>
      <vt:lpstr>PowerPoint-presentasjon</vt:lpstr>
      <vt:lpstr>PowerPoint-presentasjon</vt:lpstr>
      <vt:lpstr>13  independent SpareBank 1 banks in Norway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Main network topology</vt:lpstr>
      <vt:lpstr>PowerPoint-presentasjon</vt:lpstr>
      <vt:lpstr>PowerPoint-presentasjon</vt:lpstr>
      <vt:lpstr>PowerPoint-presentasjon</vt:lpstr>
      <vt:lpstr>PowerPoint-presentasjon</vt:lpstr>
      <vt:lpstr>Onboarding a new tenant</vt:lpstr>
      <vt:lpstr>Multi-tenant deployment </vt:lpstr>
      <vt:lpstr>PowerPoint-presentasjon</vt:lpstr>
      <vt:lpstr>Eunomia - Docs</vt:lpstr>
      <vt:lpstr>PowerPoint-presentasjon</vt:lpstr>
      <vt:lpstr>How do end users request new Subscriptions?</vt:lpstr>
      <vt:lpstr>PowerPoint-presentasjon</vt:lpstr>
      <vt:lpstr>Challenges</vt:lpstr>
      <vt:lpstr>DNS with PrivateLink</vt:lpstr>
      <vt:lpstr>PowerPoint-presentasjon</vt:lpstr>
      <vt:lpstr>Key learnings</vt:lpstr>
      <vt:lpstr>Key learnings</vt:lpstr>
      <vt:lpstr>PowerPoint-presentasjon</vt:lpstr>
      <vt:lpstr>Learn more…</vt:lpstr>
      <vt:lpstr>Q &amp; A</vt:lpstr>
      <vt:lpstr>Microsoft Ignite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Erhan Mikael Sanlioglu</dc:creator>
  <cp:lastModifiedBy>Erhan Mikael Sanlioglu</cp:lastModifiedBy>
  <cp:revision>1</cp:revision>
  <dcterms:created xsi:type="dcterms:W3CDTF">2022-09-21T06:29:32Z</dcterms:created>
  <dcterms:modified xsi:type="dcterms:W3CDTF">2022-10-13T13:03:51Z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  <property fmtid="{D5CDD505-2E9C-101B-9397-08002B2CF9AE}" pid="3" name="MSIP_Label_22f4c5aa-ae5c-4d8a-ac79-89edf7a23fbf_Enabled">
    <vt:lpwstr>true</vt:lpwstr>
  </property>
  <property fmtid="{D5CDD505-2E9C-101B-9397-08002B2CF9AE}" pid="4" name="MSIP_Label_22f4c5aa-ae5c-4d8a-ac79-89edf7a23fbf_SetDate">
    <vt:lpwstr>2022-09-21T06:42:12Z</vt:lpwstr>
  </property>
  <property fmtid="{D5CDD505-2E9C-101B-9397-08002B2CF9AE}" pid="5" name="MSIP_Label_22f4c5aa-ae5c-4d8a-ac79-89edf7a23fbf_Method">
    <vt:lpwstr>Privileged</vt:lpwstr>
  </property>
  <property fmtid="{D5CDD505-2E9C-101B-9397-08002B2CF9AE}" pid="6" name="MSIP_Label_22f4c5aa-ae5c-4d8a-ac79-89edf7a23fbf_Name">
    <vt:lpwstr>22f4c5aa-ae5c-4d8a-ac79-89edf7a23fbf</vt:lpwstr>
  </property>
  <property fmtid="{D5CDD505-2E9C-101B-9397-08002B2CF9AE}" pid="7" name="MSIP_Label_22f4c5aa-ae5c-4d8a-ac79-89edf7a23fbf_SiteId">
    <vt:lpwstr>491e8cc4-2204-4312-8565-17f85046df01</vt:lpwstr>
  </property>
  <property fmtid="{D5CDD505-2E9C-101B-9397-08002B2CF9AE}" pid="8" name="MSIP_Label_22f4c5aa-ae5c-4d8a-ac79-89edf7a23fbf_ActionId">
    <vt:lpwstr>d499d76c-f932-48c4-b120-907206eed454</vt:lpwstr>
  </property>
  <property fmtid="{D5CDD505-2E9C-101B-9397-08002B2CF9AE}" pid="9" name="MSIP_Label_22f4c5aa-ae5c-4d8a-ac79-89edf7a23fbf_ContentBits">
    <vt:lpwstr>0</vt:lpwstr>
  </property>
</Properties>
</file>